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2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3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82" r:id="rId1"/>
    <p:sldMasterId id="2147483690" r:id="rId2"/>
  </p:sldMasterIdLst>
  <p:notesMasterIdLst>
    <p:notesMasterId r:id="rId26"/>
  </p:notesMasterIdLst>
  <p:sldIdLst>
    <p:sldId id="433" r:id="rId3"/>
    <p:sldId id="1187" r:id="rId4"/>
    <p:sldId id="1113" r:id="rId5"/>
    <p:sldId id="321" r:id="rId6"/>
    <p:sldId id="322" r:id="rId7"/>
    <p:sldId id="323" r:id="rId8"/>
    <p:sldId id="324" r:id="rId9"/>
    <p:sldId id="436" r:id="rId10"/>
    <p:sldId id="1112" r:id="rId11"/>
    <p:sldId id="1111" r:id="rId12"/>
    <p:sldId id="1109" r:id="rId13"/>
    <p:sldId id="1110" r:id="rId14"/>
    <p:sldId id="1108" r:id="rId15"/>
    <p:sldId id="437" r:id="rId16"/>
    <p:sldId id="434" r:id="rId17"/>
    <p:sldId id="438" r:id="rId18"/>
    <p:sldId id="440" r:id="rId19"/>
    <p:sldId id="287" r:id="rId20"/>
    <p:sldId id="1103" r:id="rId21"/>
    <p:sldId id="1102" r:id="rId22"/>
    <p:sldId id="1106" r:id="rId23"/>
    <p:sldId id="1105" r:id="rId24"/>
    <p:sldId id="1107" r:id="rId25"/>
  </p:sldIdLst>
  <p:sldSz cx="9144000" cy="5143500" type="screen16x9"/>
  <p:notesSz cx="7104063" cy="10234613"/>
  <p:embeddedFontLs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Calibri Light" panose="020F0302020204030204" pitchFamily="34" charset="0"/>
      <p:regular r:id="rId31"/>
      <p:italic r:id="rId32"/>
    </p:embeddedFont>
    <p:embeddedFont>
      <p:font typeface="Raleway" pitchFamily="2" charset="0"/>
      <p:regular r:id="rId33"/>
      <p:bold r:id="rId34"/>
      <p:italic r:id="rId35"/>
      <p:bold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Sezione predefinita" id="{13DA7F0B-A5CE-4E00-94AE-1760AA8573F6}">
          <p14:sldIdLst>
            <p14:sldId id="433"/>
            <p14:sldId id="1187"/>
            <p14:sldId id="1113"/>
            <p14:sldId id="321"/>
            <p14:sldId id="322"/>
            <p14:sldId id="323"/>
            <p14:sldId id="324"/>
            <p14:sldId id="436"/>
            <p14:sldId id="1112"/>
            <p14:sldId id="1111"/>
            <p14:sldId id="1109"/>
            <p14:sldId id="1110"/>
            <p14:sldId id="1108"/>
            <p14:sldId id="437"/>
            <p14:sldId id="434"/>
            <p14:sldId id="438"/>
            <p14:sldId id="440"/>
            <p14:sldId id="287"/>
            <p14:sldId id="1103"/>
            <p14:sldId id="1102"/>
            <p14:sldId id="1106"/>
            <p14:sldId id="1105"/>
            <p14:sldId id="1107"/>
          </p14:sldIdLst>
        </p14:section>
        <p14:section name="Backup Slides" id="{17ACC3E9-15E1-4991-A86B-49A67C529604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07" roundtripDataSignature="AMtx7mgfBlXs0jN0vLAbCwmPDLyh71riG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300F162-87D9-4515-9B67-971EC738C188}" v="1" dt="2021-11-18T10:06:16.714"/>
  </p1510:revLst>
</p1510:revInfo>
</file>

<file path=ppt/tableStyles.xml><?xml version="1.0" encoding="utf-8"?>
<a:tblStyleLst xmlns:a="http://schemas.openxmlformats.org/drawingml/2006/main" def="{4D583878-5D53-463B-9F7E-436D192A6269}">
  <a:tblStyle styleId="{4D583878-5D53-463B-9F7E-436D192A6269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69012ECD-51FC-41F1-AA8D-1B2483CD663E}" styleName="Stile chiaro 2 - Colore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0497" autoAdjust="0"/>
  </p:normalViewPr>
  <p:slideViewPr>
    <p:cSldViewPr snapToGrid="0">
      <p:cViewPr varScale="1">
        <p:scale>
          <a:sx n="108" d="100"/>
          <a:sy n="108" d="100"/>
        </p:scale>
        <p:origin x="1464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109" Type="http://schemas.openxmlformats.org/officeDocument/2006/relationships/viewProps" Target="viewProps.xml"/><Relationship Id="rId21" Type="http://schemas.openxmlformats.org/officeDocument/2006/relationships/slide" Target="slides/slide19.xml"/><Relationship Id="rId34" Type="http://schemas.openxmlformats.org/officeDocument/2006/relationships/font" Target="fonts/font8.fntdata"/><Relationship Id="rId112" Type="http://schemas.microsoft.com/office/2016/11/relationships/changesInfo" Target="changesInfos/changesInfo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3.fntdata"/><Relationship Id="rId107" Type="http://customschemas.google.com/relationships/presentationmetadata" Target="metadata"/><Relationship Id="rId11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6.fntdata"/><Relationship Id="rId110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5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113" Type="http://schemas.microsoft.com/office/2015/10/relationships/revisionInfo" Target="revisionInfo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7.fntdata"/><Relationship Id="rId108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iorgio Cangioli" userId="44ab1370a64b2221" providerId="LiveId" clId="{8F712ED3-E4C6-4551-B0E3-AD50FC67D469}"/>
    <pc:docChg chg="custSel delSld modSld modSection">
      <pc:chgData name="Giorgio Cangioli" userId="44ab1370a64b2221" providerId="LiveId" clId="{8F712ED3-E4C6-4551-B0E3-AD50FC67D469}" dt="2020-10-13T09:19:41.232" v="67" actId="5793"/>
      <pc:docMkLst>
        <pc:docMk/>
      </pc:docMkLst>
      <pc:sldChg chg="modSp mod">
        <pc:chgData name="Giorgio Cangioli" userId="44ab1370a64b2221" providerId="LiveId" clId="{8F712ED3-E4C6-4551-B0E3-AD50FC67D469}" dt="2020-10-12T13:57:55.138" v="4" actId="6549"/>
        <pc:sldMkLst>
          <pc:docMk/>
          <pc:sldMk cId="0" sldId="256"/>
        </pc:sldMkLst>
        <pc:spChg chg="mod">
          <ac:chgData name="Giorgio Cangioli" userId="44ab1370a64b2221" providerId="LiveId" clId="{8F712ED3-E4C6-4551-B0E3-AD50FC67D469}" dt="2020-10-12T13:57:55.138" v="4" actId="6549"/>
          <ac:spMkLst>
            <pc:docMk/>
            <pc:sldMk cId="0" sldId="256"/>
            <ac:spMk id="202" creationId="{00000000-0000-0000-0000-000000000000}"/>
          </ac:spMkLst>
        </pc:spChg>
      </pc:sldChg>
      <pc:sldChg chg="del mod modShow">
        <pc:chgData name="Giorgio Cangioli" userId="44ab1370a64b2221" providerId="LiveId" clId="{8F712ED3-E4C6-4551-B0E3-AD50FC67D469}" dt="2020-10-12T13:57:45.938" v="3" actId="47"/>
        <pc:sldMkLst>
          <pc:docMk/>
          <pc:sldMk cId="1643988409" sldId="422"/>
        </pc:sldMkLst>
      </pc:sldChg>
      <pc:sldChg chg="del">
        <pc:chgData name="Giorgio Cangioli" userId="44ab1370a64b2221" providerId="LiveId" clId="{8F712ED3-E4C6-4551-B0E3-AD50FC67D469}" dt="2020-10-12T13:57:37.512" v="2" actId="47"/>
        <pc:sldMkLst>
          <pc:docMk/>
          <pc:sldMk cId="1841996725" sldId="1097"/>
        </pc:sldMkLst>
      </pc:sldChg>
      <pc:sldChg chg="del">
        <pc:chgData name="Giorgio Cangioli" userId="44ab1370a64b2221" providerId="LiveId" clId="{8F712ED3-E4C6-4551-B0E3-AD50FC67D469}" dt="2020-10-12T13:57:34.696" v="1" actId="47"/>
        <pc:sldMkLst>
          <pc:docMk/>
          <pc:sldMk cId="1212690685" sldId="1101"/>
        </pc:sldMkLst>
      </pc:sldChg>
      <pc:sldChg chg="modSp mod">
        <pc:chgData name="Giorgio Cangioli" userId="44ab1370a64b2221" providerId="LiveId" clId="{8F712ED3-E4C6-4551-B0E3-AD50FC67D469}" dt="2020-10-13T09:17:58.736" v="25" actId="20577"/>
        <pc:sldMkLst>
          <pc:docMk/>
          <pc:sldMk cId="2094931233" sldId="1102"/>
        </pc:sldMkLst>
        <pc:spChg chg="mod">
          <ac:chgData name="Giorgio Cangioli" userId="44ab1370a64b2221" providerId="LiveId" clId="{8F712ED3-E4C6-4551-B0E3-AD50FC67D469}" dt="2020-10-13T09:17:58.736" v="25" actId="20577"/>
          <ac:spMkLst>
            <pc:docMk/>
            <pc:sldMk cId="2094931233" sldId="1102"/>
            <ac:spMk id="13" creationId="{94C63D71-DA8E-43EB-855E-5C2405D2919D}"/>
          </ac:spMkLst>
        </pc:spChg>
      </pc:sldChg>
      <pc:sldChg chg="modSp mod">
        <pc:chgData name="Giorgio Cangioli" userId="44ab1370a64b2221" providerId="LiveId" clId="{8F712ED3-E4C6-4551-B0E3-AD50FC67D469}" dt="2020-10-13T09:17:46.759" v="17" actId="6549"/>
        <pc:sldMkLst>
          <pc:docMk/>
          <pc:sldMk cId="3591313954" sldId="1103"/>
        </pc:sldMkLst>
        <pc:spChg chg="mod">
          <ac:chgData name="Giorgio Cangioli" userId="44ab1370a64b2221" providerId="LiveId" clId="{8F712ED3-E4C6-4551-B0E3-AD50FC67D469}" dt="2020-10-13T09:17:46.759" v="17" actId="6549"/>
          <ac:spMkLst>
            <pc:docMk/>
            <pc:sldMk cId="3591313954" sldId="1103"/>
            <ac:spMk id="13" creationId="{AA3903CE-C342-4D30-A254-65C16D3F4A38}"/>
          </ac:spMkLst>
        </pc:spChg>
      </pc:sldChg>
      <pc:sldChg chg="delSp mod">
        <pc:chgData name="Giorgio Cangioli" userId="44ab1370a64b2221" providerId="LiveId" clId="{8F712ED3-E4C6-4551-B0E3-AD50FC67D469}" dt="2020-10-13T09:19:13.061" v="39" actId="478"/>
        <pc:sldMkLst>
          <pc:docMk/>
          <pc:sldMk cId="3374322984" sldId="1105"/>
        </pc:sldMkLst>
        <pc:spChg chg="del">
          <ac:chgData name="Giorgio Cangioli" userId="44ab1370a64b2221" providerId="LiveId" clId="{8F712ED3-E4C6-4551-B0E3-AD50FC67D469}" dt="2020-10-13T09:19:13.061" v="39" actId="478"/>
          <ac:spMkLst>
            <pc:docMk/>
            <pc:sldMk cId="3374322984" sldId="1105"/>
            <ac:spMk id="6" creationId="{90618205-6AC4-4DA7-8C34-FEE4730852A6}"/>
          </ac:spMkLst>
        </pc:spChg>
      </pc:sldChg>
      <pc:sldChg chg="modSp mod">
        <pc:chgData name="Giorgio Cangioli" userId="44ab1370a64b2221" providerId="LiveId" clId="{8F712ED3-E4C6-4551-B0E3-AD50FC67D469}" dt="2020-10-13T09:19:03.397" v="38" actId="20577"/>
        <pc:sldMkLst>
          <pc:docMk/>
          <pc:sldMk cId="261425363" sldId="1106"/>
        </pc:sldMkLst>
        <pc:spChg chg="mod">
          <ac:chgData name="Giorgio Cangioli" userId="44ab1370a64b2221" providerId="LiveId" clId="{8F712ED3-E4C6-4551-B0E3-AD50FC67D469}" dt="2020-10-13T09:19:03.397" v="38" actId="20577"/>
          <ac:spMkLst>
            <pc:docMk/>
            <pc:sldMk cId="261425363" sldId="1106"/>
            <ac:spMk id="19" creationId="{D9C0A50D-341D-4B97-A99D-9BBCCB95C538}"/>
          </ac:spMkLst>
        </pc:spChg>
      </pc:sldChg>
      <pc:sldChg chg="modSp mod">
        <pc:chgData name="Giorgio Cangioli" userId="44ab1370a64b2221" providerId="LiveId" clId="{8F712ED3-E4C6-4551-B0E3-AD50FC67D469}" dt="2020-10-13T09:19:41.232" v="67" actId="5793"/>
        <pc:sldMkLst>
          <pc:docMk/>
          <pc:sldMk cId="294174036" sldId="1107"/>
        </pc:sldMkLst>
        <pc:spChg chg="mod">
          <ac:chgData name="Giorgio Cangioli" userId="44ab1370a64b2221" providerId="LiveId" clId="{8F712ED3-E4C6-4551-B0E3-AD50FC67D469}" dt="2020-10-13T09:19:41.232" v="67" actId="5793"/>
          <ac:spMkLst>
            <pc:docMk/>
            <pc:sldMk cId="294174036" sldId="1107"/>
            <ac:spMk id="3" creationId="{D786CCF4-77BF-4057-B8E0-5178979A72A4}"/>
          </ac:spMkLst>
        </pc:spChg>
      </pc:sldChg>
      <pc:sldMasterChg chg="delSldLayout">
        <pc:chgData name="Giorgio Cangioli" userId="44ab1370a64b2221" providerId="LiveId" clId="{8F712ED3-E4C6-4551-B0E3-AD50FC67D469}" dt="2020-10-12T13:57:45.938" v="3" actId="47"/>
        <pc:sldMasterMkLst>
          <pc:docMk/>
          <pc:sldMasterMk cId="0" sldId="2147483648"/>
        </pc:sldMasterMkLst>
        <pc:sldLayoutChg chg="del">
          <pc:chgData name="Giorgio Cangioli" userId="44ab1370a64b2221" providerId="LiveId" clId="{8F712ED3-E4C6-4551-B0E3-AD50FC67D469}" dt="2020-10-12T13:57:45.938" v="3" actId="47"/>
          <pc:sldLayoutMkLst>
            <pc:docMk/>
            <pc:sldMasterMk cId="0" sldId="2147483648"/>
            <pc:sldLayoutMk cId="2640527593" sldId="2147483660"/>
          </pc:sldLayoutMkLst>
        </pc:sldLayoutChg>
      </pc:sldMasterChg>
    </pc:docChg>
  </pc:docChgLst>
  <pc:docChgLst>
    <pc:chgData name="Giorgio Cangioli" userId="44ab1370a64b2221" providerId="LiveId" clId="{E300F162-87D9-4515-9B67-971EC738C188}"/>
    <pc:docChg chg="addSld modSld">
      <pc:chgData name="Giorgio Cangioli" userId="44ab1370a64b2221" providerId="LiveId" clId="{E300F162-87D9-4515-9B67-971EC738C188}" dt="2021-11-18T10:06:16.707" v="0"/>
      <pc:docMkLst>
        <pc:docMk/>
      </pc:docMkLst>
      <pc:sldChg chg="add">
        <pc:chgData name="Giorgio Cangioli" userId="44ab1370a64b2221" providerId="LiveId" clId="{E300F162-87D9-4515-9B67-971EC738C188}" dt="2021-11-18T10:06:16.707" v="0"/>
        <pc:sldMkLst>
          <pc:docMk/>
          <pc:sldMk cId="53062054" sldId="287"/>
        </pc:sldMkLst>
      </pc:sldChg>
    </pc:docChg>
  </pc:docChgLst>
  <pc:docChgLst>
    <pc:chgData name="Giorgio Cangioli" userId="44ab1370a64b2221" providerId="LiveId" clId="{86E41B37-5388-41E0-AE16-2E8A21D9DC54}"/>
    <pc:docChg chg="custSel addSld delSld modSld addMainMaster delMainMaster modMainMaster modSection">
      <pc:chgData name="Giorgio Cangioli" userId="44ab1370a64b2221" providerId="LiveId" clId="{86E41B37-5388-41E0-AE16-2E8A21D9DC54}" dt="2020-10-13T14:58:42.497" v="285" actId="20577"/>
      <pc:docMkLst>
        <pc:docMk/>
      </pc:docMkLst>
      <pc:sldChg chg="del">
        <pc:chgData name="Giorgio Cangioli" userId="44ab1370a64b2221" providerId="LiveId" clId="{86E41B37-5388-41E0-AE16-2E8A21D9DC54}" dt="2020-10-13T11:20:33.914" v="12" actId="47"/>
        <pc:sldMkLst>
          <pc:docMk/>
          <pc:sldMk cId="0" sldId="256"/>
        </pc:sldMkLst>
      </pc:sldChg>
      <pc:sldChg chg="del">
        <pc:chgData name="Giorgio Cangioli" userId="44ab1370a64b2221" providerId="LiveId" clId="{86E41B37-5388-41E0-AE16-2E8A21D9DC54}" dt="2020-10-13T11:20:33.914" v="12" actId="47"/>
        <pc:sldMkLst>
          <pc:docMk/>
          <pc:sldMk cId="0" sldId="297"/>
        </pc:sldMkLst>
      </pc:sldChg>
      <pc:sldChg chg="del">
        <pc:chgData name="Giorgio Cangioli" userId="44ab1370a64b2221" providerId="LiveId" clId="{86E41B37-5388-41E0-AE16-2E8A21D9DC54}" dt="2020-10-13T11:20:33.914" v="12" actId="47"/>
        <pc:sldMkLst>
          <pc:docMk/>
          <pc:sldMk cId="3201160762" sldId="423"/>
        </pc:sldMkLst>
      </pc:sldChg>
      <pc:sldChg chg="del">
        <pc:chgData name="Giorgio Cangioli" userId="44ab1370a64b2221" providerId="LiveId" clId="{86E41B37-5388-41E0-AE16-2E8A21D9DC54}" dt="2020-10-13T11:20:33.914" v="12" actId="47"/>
        <pc:sldMkLst>
          <pc:docMk/>
          <pc:sldMk cId="0" sldId="424"/>
        </pc:sldMkLst>
      </pc:sldChg>
      <pc:sldChg chg="del">
        <pc:chgData name="Giorgio Cangioli" userId="44ab1370a64b2221" providerId="LiveId" clId="{86E41B37-5388-41E0-AE16-2E8A21D9DC54}" dt="2020-10-13T11:20:33.914" v="12" actId="47"/>
        <pc:sldMkLst>
          <pc:docMk/>
          <pc:sldMk cId="0" sldId="425"/>
        </pc:sldMkLst>
      </pc:sldChg>
      <pc:sldChg chg="del">
        <pc:chgData name="Giorgio Cangioli" userId="44ab1370a64b2221" providerId="LiveId" clId="{86E41B37-5388-41E0-AE16-2E8A21D9DC54}" dt="2020-10-13T11:20:35.967" v="13" actId="47"/>
        <pc:sldMkLst>
          <pc:docMk/>
          <pc:sldMk cId="0" sldId="426"/>
        </pc:sldMkLst>
      </pc:sldChg>
      <pc:sldChg chg="del">
        <pc:chgData name="Giorgio Cangioli" userId="44ab1370a64b2221" providerId="LiveId" clId="{86E41B37-5388-41E0-AE16-2E8A21D9DC54}" dt="2020-10-13T11:20:38.441" v="14" actId="47"/>
        <pc:sldMkLst>
          <pc:docMk/>
          <pc:sldMk cId="3514098476" sldId="430"/>
        </pc:sldMkLst>
      </pc:sldChg>
      <pc:sldChg chg="modSp mod modClrScheme chgLayout">
        <pc:chgData name="Giorgio Cangioli" userId="44ab1370a64b2221" providerId="LiveId" clId="{86E41B37-5388-41E0-AE16-2E8A21D9DC54}" dt="2020-10-13T11:21:10.775" v="15" actId="700"/>
        <pc:sldMkLst>
          <pc:docMk/>
          <pc:sldMk cId="1893595230" sldId="433"/>
        </pc:sldMkLst>
        <pc:spChg chg="mod ord">
          <ac:chgData name="Giorgio Cangioli" userId="44ab1370a64b2221" providerId="LiveId" clId="{86E41B37-5388-41E0-AE16-2E8A21D9DC54}" dt="2020-10-13T11:21:10.775" v="15" actId="700"/>
          <ac:spMkLst>
            <pc:docMk/>
            <pc:sldMk cId="1893595230" sldId="433"/>
            <ac:spMk id="3" creationId="{B5784D24-3850-489E-BA5D-436E0E92730F}"/>
          </ac:spMkLst>
        </pc:spChg>
      </pc:sldChg>
      <pc:sldChg chg="delSp modSp mod modClrScheme chgLayout">
        <pc:chgData name="Giorgio Cangioli" userId="44ab1370a64b2221" providerId="LiveId" clId="{86E41B37-5388-41E0-AE16-2E8A21D9DC54}" dt="2020-10-13T14:58:42.497" v="285" actId="20577"/>
        <pc:sldMkLst>
          <pc:docMk/>
          <pc:sldMk cId="4172782245" sldId="434"/>
        </pc:sldMkLst>
        <pc:spChg chg="mod ord">
          <ac:chgData name="Giorgio Cangioli" userId="44ab1370a64b2221" providerId="LiveId" clId="{86E41B37-5388-41E0-AE16-2E8A21D9DC54}" dt="2020-10-13T11:21:10.775" v="15" actId="700"/>
          <ac:spMkLst>
            <pc:docMk/>
            <pc:sldMk cId="4172782245" sldId="434"/>
            <ac:spMk id="2" creationId="{B42BA8D1-7F9A-4763-BA62-E90C08F4A8AD}"/>
          </ac:spMkLst>
        </pc:spChg>
        <pc:spChg chg="del mod ord">
          <ac:chgData name="Giorgio Cangioli" userId="44ab1370a64b2221" providerId="LiveId" clId="{86E41B37-5388-41E0-AE16-2E8A21D9DC54}" dt="2020-10-13T14:45:32.013" v="143" actId="478"/>
          <ac:spMkLst>
            <pc:docMk/>
            <pc:sldMk cId="4172782245" sldId="434"/>
            <ac:spMk id="3" creationId="{AAB494BC-E6DB-429E-B173-C2E8B4781320}"/>
          </ac:spMkLst>
        </pc:spChg>
        <pc:graphicFrameChg chg="mod">
          <ac:chgData name="Giorgio Cangioli" userId="44ab1370a64b2221" providerId="LiveId" clId="{86E41B37-5388-41E0-AE16-2E8A21D9DC54}" dt="2020-10-13T14:58:42.497" v="285" actId="20577"/>
          <ac:graphicFrameMkLst>
            <pc:docMk/>
            <pc:sldMk cId="4172782245" sldId="434"/>
            <ac:graphicFrameMk id="5" creationId="{A94BEF39-431A-442E-ABA0-7D70DA4804A0}"/>
          </ac:graphicFrameMkLst>
        </pc:graphicFrameChg>
      </pc:sldChg>
      <pc:sldChg chg="delSp modSp mod modClrScheme chgLayout">
        <pc:chgData name="Giorgio Cangioli" userId="44ab1370a64b2221" providerId="LiveId" clId="{86E41B37-5388-41E0-AE16-2E8A21D9DC54}" dt="2020-10-13T11:29:54.736" v="64" actId="12100"/>
        <pc:sldMkLst>
          <pc:docMk/>
          <pc:sldMk cId="807266473" sldId="436"/>
        </pc:sldMkLst>
        <pc:spChg chg="mod ord">
          <ac:chgData name="Giorgio Cangioli" userId="44ab1370a64b2221" providerId="LiveId" clId="{86E41B37-5388-41E0-AE16-2E8A21D9DC54}" dt="2020-10-13T11:21:10.775" v="15" actId="700"/>
          <ac:spMkLst>
            <pc:docMk/>
            <pc:sldMk cId="807266473" sldId="436"/>
            <ac:spMk id="2" creationId="{B42BA8D1-7F9A-4763-BA62-E90C08F4A8AD}"/>
          </ac:spMkLst>
        </pc:spChg>
        <pc:spChg chg="del mod ord">
          <ac:chgData name="Giorgio Cangioli" userId="44ab1370a64b2221" providerId="LiveId" clId="{86E41B37-5388-41E0-AE16-2E8A21D9DC54}" dt="2020-10-13T11:21:18.858" v="31" actId="478"/>
          <ac:spMkLst>
            <pc:docMk/>
            <pc:sldMk cId="807266473" sldId="436"/>
            <ac:spMk id="3" creationId="{AAB494BC-E6DB-429E-B173-C2E8B4781320}"/>
          </ac:spMkLst>
        </pc:spChg>
        <pc:graphicFrameChg chg="mod">
          <ac:chgData name="Giorgio Cangioli" userId="44ab1370a64b2221" providerId="LiveId" clId="{86E41B37-5388-41E0-AE16-2E8A21D9DC54}" dt="2020-10-13T11:29:54.736" v="64" actId="12100"/>
          <ac:graphicFrameMkLst>
            <pc:docMk/>
            <pc:sldMk cId="807266473" sldId="436"/>
            <ac:graphicFrameMk id="4" creationId="{349EA5BC-4415-4E19-81C7-3B01C5A42E4E}"/>
          </ac:graphicFrameMkLst>
        </pc:graphicFrameChg>
      </pc:sldChg>
      <pc:sldChg chg="modSp mod modClrScheme chgLayout">
        <pc:chgData name="Giorgio Cangioli" userId="44ab1370a64b2221" providerId="LiveId" clId="{86E41B37-5388-41E0-AE16-2E8A21D9DC54}" dt="2020-10-13T11:21:10.843" v="17" actId="27636"/>
        <pc:sldMkLst>
          <pc:docMk/>
          <pc:sldMk cId="1909719535" sldId="437"/>
        </pc:sldMkLst>
        <pc:spChg chg="mod ord">
          <ac:chgData name="Giorgio Cangioli" userId="44ab1370a64b2221" providerId="LiveId" clId="{86E41B37-5388-41E0-AE16-2E8A21D9DC54}" dt="2020-10-13T11:21:10.775" v="15" actId="700"/>
          <ac:spMkLst>
            <pc:docMk/>
            <pc:sldMk cId="1909719535" sldId="437"/>
            <ac:spMk id="2" creationId="{B42BA8D1-7F9A-4763-BA62-E90C08F4A8AD}"/>
          </ac:spMkLst>
        </pc:spChg>
        <pc:spChg chg="mod ord">
          <ac:chgData name="Giorgio Cangioli" userId="44ab1370a64b2221" providerId="LiveId" clId="{86E41B37-5388-41E0-AE16-2E8A21D9DC54}" dt="2020-10-13T11:21:10.843" v="17" actId="27636"/>
          <ac:spMkLst>
            <pc:docMk/>
            <pc:sldMk cId="1909719535" sldId="437"/>
            <ac:spMk id="3" creationId="{AAB494BC-E6DB-429E-B173-C2E8B4781320}"/>
          </ac:spMkLst>
        </pc:spChg>
      </pc:sldChg>
      <pc:sldChg chg="modSp mod modClrScheme chgLayout">
        <pc:chgData name="Giorgio Cangioli" userId="44ab1370a64b2221" providerId="LiveId" clId="{86E41B37-5388-41E0-AE16-2E8A21D9DC54}" dt="2020-10-13T11:21:10.856" v="19" actId="27636"/>
        <pc:sldMkLst>
          <pc:docMk/>
          <pc:sldMk cId="2298569055" sldId="438"/>
        </pc:sldMkLst>
        <pc:spChg chg="mod ord">
          <ac:chgData name="Giorgio Cangioli" userId="44ab1370a64b2221" providerId="LiveId" clId="{86E41B37-5388-41E0-AE16-2E8A21D9DC54}" dt="2020-10-13T11:21:10.775" v="15" actId="700"/>
          <ac:spMkLst>
            <pc:docMk/>
            <pc:sldMk cId="2298569055" sldId="438"/>
            <ac:spMk id="4" creationId="{BC898062-AABA-41AB-B926-969FB867C213}"/>
          </ac:spMkLst>
        </pc:spChg>
        <pc:spChg chg="mod ord">
          <ac:chgData name="Giorgio Cangioli" userId="44ab1370a64b2221" providerId="LiveId" clId="{86E41B37-5388-41E0-AE16-2E8A21D9DC54}" dt="2020-10-13T11:21:10.856" v="19" actId="27636"/>
          <ac:spMkLst>
            <pc:docMk/>
            <pc:sldMk cId="2298569055" sldId="438"/>
            <ac:spMk id="8" creationId="{BFD6E26F-2E41-460F-9D30-1AA3ACB35DAF}"/>
          </ac:spMkLst>
        </pc:spChg>
      </pc:sldChg>
      <pc:sldChg chg="modSp mod modClrScheme chgLayout">
        <pc:chgData name="Giorgio Cangioli" userId="44ab1370a64b2221" providerId="LiveId" clId="{86E41B37-5388-41E0-AE16-2E8A21D9DC54}" dt="2020-10-13T11:21:10.862" v="20" actId="27636"/>
        <pc:sldMkLst>
          <pc:docMk/>
          <pc:sldMk cId="4090941752" sldId="440"/>
        </pc:sldMkLst>
        <pc:spChg chg="mod ord">
          <ac:chgData name="Giorgio Cangioli" userId="44ab1370a64b2221" providerId="LiveId" clId="{86E41B37-5388-41E0-AE16-2E8A21D9DC54}" dt="2020-10-13T11:21:10.862" v="20" actId="27636"/>
          <ac:spMkLst>
            <pc:docMk/>
            <pc:sldMk cId="4090941752" sldId="440"/>
            <ac:spMk id="2" creationId="{5B588E87-CE2B-48BF-92CD-94F77064885F}"/>
          </ac:spMkLst>
        </pc:spChg>
        <pc:spChg chg="mod ord">
          <ac:chgData name="Giorgio Cangioli" userId="44ab1370a64b2221" providerId="LiveId" clId="{86E41B37-5388-41E0-AE16-2E8A21D9DC54}" dt="2020-10-13T11:21:10.775" v="15" actId="700"/>
          <ac:spMkLst>
            <pc:docMk/>
            <pc:sldMk cId="4090941752" sldId="440"/>
            <ac:spMk id="4" creationId="{D407069F-BDEB-444F-BEA6-081BB5DB47F8}"/>
          </ac:spMkLst>
        </pc:spChg>
      </pc:sldChg>
      <pc:sldChg chg="modSp mod modClrScheme chgLayout">
        <pc:chgData name="Giorgio Cangioli" userId="44ab1370a64b2221" providerId="LiveId" clId="{86E41B37-5388-41E0-AE16-2E8A21D9DC54}" dt="2020-10-13T11:21:10.899" v="25" actId="27636"/>
        <pc:sldMkLst>
          <pc:docMk/>
          <pc:sldMk cId="2094931233" sldId="1102"/>
        </pc:sldMkLst>
        <pc:spChg chg="mod ord">
          <ac:chgData name="Giorgio Cangioli" userId="44ab1370a64b2221" providerId="LiveId" clId="{86E41B37-5388-41E0-AE16-2E8A21D9DC54}" dt="2020-10-13T11:21:10.894" v="24" actId="27636"/>
          <ac:spMkLst>
            <pc:docMk/>
            <pc:sldMk cId="2094931233" sldId="1102"/>
            <ac:spMk id="3" creationId="{D786CCF4-77BF-4057-B8E0-5178979A72A4}"/>
          </ac:spMkLst>
        </pc:spChg>
        <pc:spChg chg="mod ord">
          <ac:chgData name="Giorgio Cangioli" userId="44ab1370a64b2221" providerId="LiveId" clId="{86E41B37-5388-41E0-AE16-2E8A21D9DC54}" dt="2020-10-13T11:21:10.899" v="25" actId="27636"/>
          <ac:spMkLst>
            <pc:docMk/>
            <pc:sldMk cId="2094931233" sldId="1102"/>
            <ac:spMk id="4" creationId="{E89A8AC1-A508-4C0A-B266-8A6B54EFCAAB}"/>
          </ac:spMkLst>
        </pc:spChg>
        <pc:spChg chg="mod ord">
          <ac:chgData name="Giorgio Cangioli" userId="44ab1370a64b2221" providerId="LiveId" clId="{86E41B37-5388-41E0-AE16-2E8A21D9DC54}" dt="2020-10-13T11:21:10.886" v="23" actId="27636"/>
          <ac:spMkLst>
            <pc:docMk/>
            <pc:sldMk cId="2094931233" sldId="1102"/>
            <ac:spMk id="13" creationId="{94C63D71-DA8E-43EB-855E-5C2405D2919D}"/>
          </ac:spMkLst>
        </pc:spChg>
        <pc:picChg chg="mod ord">
          <ac:chgData name="Giorgio Cangioli" userId="44ab1370a64b2221" providerId="LiveId" clId="{86E41B37-5388-41E0-AE16-2E8A21D9DC54}" dt="2020-10-13T11:21:10.775" v="15" actId="700"/>
          <ac:picMkLst>
            <pc:docMk/>
            <pc:sldMk cId="2094931233" sldId="1102"/>
            <ac:picMk id="5" creationId="{301AD658-ACE7-4C46-BD39-E792A7C269B6}"/>
          </ac:picMkLst>
        </pc:picChg>
      </pc:sldChg>
      <pc:sldChg chg="modSp mod modClrScheme chgLayout">
        <pc:chgData name="Giorgio Cangioli" userId="44ab1370a64b2221" providerId="LiveId" clId="{86E41B37-5388-41E0-AE16-2E8A21D9DC54}" dt="2020-10-13T11:21:10.876" v="22" actId="27636"/>
        <pc:sldMkLst>
          <pc:docMk/>
          <pc:sldMk cId="3591313954" sldId="1103"/>
        </pc:sldMkLst>
        <pc:spChg chg="mod ord">
          <ac:chgData name="Giorgio Cangioli" userId="44ab1370a64b2221" providerId="LiveId" clId="{86E41B37-5388-41E0-AE16-2E8A21D9DC54}" dt="2020-10-13T11:21:10.869" v="21" actId="27636"/>
          <ac:spMkLst>
            <pc:docMk/>
            <pc:sldMk cId="3591313954" sldId="1103"/>
            <ac:spMk id="4" creationId="{C845041C-30DE-4E08-BE6F-F6CB65585F25}"/>
          </ac:spMkLst>
        </pc:spChg>
        <pc:spChg chg="mod ord">
          <ac:chgData name="Giorgio Cangioli" userId="44ab1370a64b2221" providerId="LiveId" clId="{86E41B37-5388-41E0-AE16-2E8A21D9DC54}" dt="2020-10-13T11:21:10.876" v="22" actId="27636"/>
          <ac:spMkLst>
            <pc:docMk/>
            <pc:sldMk cId="3591313954" sldId="1103"/>
            <ac:spMk id="13" creationId="{AA3903CE-C342-4D30-A254-65C16D3F4A38}"/>
          </ac:spMkLst>
        </pc:spChg>
      </pc:sldChg>
      <pc:sldChg chg="modSp mod modClrScheme chgLayout">
        <pc:chgData name="Giorgio Cangioli" userId="44ab1370a64b2221" providerId="LiveId" clId="{86E41B37-5388-41E0-AE16-2E8A21D9DC54}" dt="2020-10-13T11:21:10.931" v="28" actId="27636"/>
        <pc:sldMkLst>
          <pc:docMk/>
          <pc:sldMk cId="3374322984" sldId="1105"/>
        </pc:sldMkLst>
        <pc:spChg chg="mod ord">
          <ac:chgData name="Giorgio Cangioli" userId="44ab1370a64b2221" providerId="LiveId" clId="{86E41B37-5388-41E0-AE16-2E8A21D9DC54}" dt="2020-10-13T11:21:10.775" v="15" actId="700"/>
          <ac:spMkLst>
            <pc:docMk/>
            <pc:sldMk cId="3374322984" sldId="1105"/>
            <ac:spMk id="3" creationId="{D786CCF4-77BF-4057-B8E0-5178979A72A4}"/>
          </ac:spMkLst>
        </pc:spChg>
        <pc:spChg chg="mod ord">
          <ac:chgData name="Giorgio Cangioli" userId="44ab1370a64b2221" providerId="LiveId" clId="{86E41B37-5388-41E0-AE16-2E8A21D9DC54}" dt="2020-10-13T11:21:10.931" v="28" actId="27636"/>
          <ac:spMkLst>
            <pc:docMk/>
            <pc:sldMk cId="3374322984" sldId="1105"/>
            <ac:spMk id="4" creationId="{E89A8AC1-A508-4C0A-B266-8A6B54EFCAAB}"/>
          </ac:spMkLst>
        </pc:spChg>
        <pc:spChg chg="mod ord">
          <ac:chgData name="Giorgio Cangioli" userId="44ab1370a64b2221" providerId="LiveId" clId="{86E41B37-5388-41E0-AE16-2E8A21D9DC54}" dt="2020-10-13T11:21:10.924" v="27" actId="27636"/>
          <ac:spMkLst>
            <pc:docMk/>
            <pc:sldMk cId="3374322984" sldId="1105"/>
            <ac:spMk id="13" creationId="{94C63D71-DA8E-43EB-855E-5C2405D2919D}"/>
          </ac:spMkLst>
        </pc:spChg>
      </pc:sldChg>
      <pc:sldChg chg="modSp mod modClrScheme chgLayout">
        <pc:chgData name="Giorgio Cangioli" userId="44ab1370a64b2221" providerId="LiveId" clId="{86E41B37-5388-41E0-AE16-2E8A21D9DC54}" dt="2020-10-13T11:21:10.913" v="26" actId="27636"/>
        <pc:sldMkLst>
          <pc:docMk/>
          <pc:sldMk cId="261425363" sldId="1106"/>
        </pc:sldMkLst>
        <pc:spChg chg="mod ord">
          <ac:chgData name="Giorgio Cangioli" userId="44ab1370a64b2221" providerId="LiveId" clId="{86E41B37-5388-41E0-AE16-2E8A21D9DC54}" dt="2020-10-13T11:21:10.913" v="26" actId="27636"/>
          <ac:spMkLst>
            <pc:docMk/>
            <pc:sldMk cId="261425363" sldId="1106"/>
            <ac:spMk id="4" creationId="{8AE372AA-A974-4B4E-99A5-6497E7C060CF}"/>
          </ac:spMkLst>
        </pc:spChg>
      </pc:sldChg>
      <pc:sldChg chg="delSp modSp mod modClrScheme chgLayout">
        <pc:chgData name="Giorgio Cangioli" userId="44ab1370a64b2221" providerId="LiveId" clId="{86E41B37-5388-41E0-AE16-2E8A21D9DC54}" dt="2020-10-13T11:21:10.950" v="30" actId="27636"/>
        <pc:sldMkLst>
          <pc:docMk/>
          <pc:sldMk cId="294174036" sldId="1107"/>
        </pc:sldMkLst>
        <pc:spChg chg="mod ord">
          <ac:chgData name="Giorgio Cangioli" userId="44ab1370a64b2221" providerId="LiveId" clId="{86E41B37-5388-41E0-AE16-2E8A21D9DC54}" dt="2020-10-13T11:21:10.775" v="15" actId="700"/>
          <ac:spMkLst>
            <pc:docMk/>
            <pc:sldMk cId="294174036" sldId="1107"/>
            <ac:spMk id="3" creationId="{D786CCF4-77BF-4057-B8E0-5178979A72A4}"/>
          </ac:spMkLst>
        </pc:spChg>
        <pc:spChg chg="mod ord">
          <ac:chgData name="Giorgio Cangioli" userId="44ab1370a64b2221" providerId="LiveId" clId="{86E41B37-5388-41E0-AE16-2E8A21D9DC54}" dt="2020-10-13T11:21:10.950" v="30" actId="27636"/>
          <ac:spMkLst>
            <pc:docMk/>
            <pc:sldMk cId="294174036" sldId="1107"/>
            <ac:spMk id="4" creationId="{E89A8AC1-A508-4C0A-B266-8A6B54EFCAAB}"/>
          </ac:spMkLst>
        </pc:spChg>
        <pc:spChg chg="del">
          <ac:chgData name="Giorgio Cangioli" userId="44ab1370a64b2221" providerId="LiveId" clId="{86E41B37-5388-41E0-AE16-2E8A21D9DC54}" dt="2020-10-13T11:21:10.775" v="15" actId="700"/>
          <ac:spMkLst>
            <pc:docMk/>
            <pc:sldMk cId="294174036" sldId="1107"/>
            <ac:spMk id="6" creationId="{90618205-6AC4-4DA7-8C34-FEE4730852A6}"/>
          </ac:spMkLst>
        </pc:spChg>
        <pc:spChg chg="mod ord">
          <ac:chgData name="Giorgio Cangioli" userId="44ab1370a64b2221" providerId="LiveId" clId="{86E41B37-5388-41E0-AE16-2E8A21D9DC54}" dt="2020-10-13T11:21:10.944" v="29" actId="27636"/>
          <ac:spMkLst>
            <pc:docMk/>
            <pc:sldMk cId="294174036" sldId="1107"/>
            <ac:spMk id="13" creationId="{94C63D71-DA8E-43EB-855E-5C2405D2919D}"/>
          </ac:spMkLst>
        </pc:spChg>
      </pc:sldChg>
      <pc:sldChg chg="add">
        <pc:chgData name="Giorgio Cangioli" userId="44ab1370a64b2221" providerId="LiveId" clId="{86E41B37-5388-41E0-AE16-2E8A21D9DC54}" dt="2020-10-13T11:21:55.004" v="32"/>
        <pc:sldMkLst>
          <pc:docMk/>
          <pc:sldMk cId="1504827864" sldId="1108"/>
        </pc:sldMkLst>
      </pc:sldChg>
      <pc:sldChg chg="addSp modSp new mod">
        <pc:chgData name="Giorgio Cangioli" userId="44ab1370a64b2221" providerId="LiveId" clId="{86E41B37-5388-41E0-AE16-2E8A21D9DC54}" dt="2020-10-13T11:30:11.375" v="65" actId="12100"/>
        <pc:sldMkLst>
          <pc:docMk/>
          <pc:sldMk cId="4093019367" sldId="1109"/>
        </pc:sldMkLst>
        <pc:graphicFrameChg chg="add mod modGraphic">
          <ac:chgData name="Giorgio Cangioli" userId="44ab1370a64b2221" providerId="LiveId" clId="{86E41B37-5388-41E0-AE16-2E8A21D9DC54}" dt="2020-10-13T11:30:11.375" v="65" actId="12100"/>
          <ac:graphicFrameMkLst>
            <pc:docMk/>
            <pc:sldMk cId="4093019367" sldId="1109"/>
            <ac:graphicFrameMk id="2" creationId="{B30620D3-EEC9-4A52-BAA9-F3C736757035}"/>
          </ac:graphicFrameMkLst>
        </pc:graphicFrameChg>
      </pc:sldChg>
      <pc:sldChg chg="modSp add">
        <pc:chgData name="Giorgio Cangioli" userId="44ab1370a64b2221" providerId="LiveId" clId="{86E41B37-5388-41E0-AE16-2E8A21D9DC54}" dt="2020-10-13T11:30:26.468" v="68" actId="14100"/>
        <pc:sldMkLst>
          <pc:docMk/>
          <pc:sldMk cId="3654211092" sldId="1110"/>
        </pc:sldMkLst>
        <pc:graphicFrameChg chg="mod">
          <ac:chgData name="Giorgio Cangioli" userId="44ab1370a64b2221" providerId="LiveId" clId="{86E41B37-5388-41E0-AE16-2E8A21D9DC54}" dt="2020-10-13T11:30:26.468" v="68" actId="14100"/>
          <ac:graphicFrameMkLst>
            <pc:docMk/>
            <pc:sldMk cId="3654211092" sldId="1110"/>
            <ac:graphicFrameMk id="2" creationId="{B30620D3-EEC9-4A52-BAA9-F3C736757035}"/>
          </ac:graphicFrameMkLst>
        </pc:graphicFrameChg>
      </pc:sldChg>
      <pc:sldChg chg="addSp delSp modSp add mod">
        <pc:chgData name="Giorgio Cangioli" userId="44ab1370a64b2221" providerId="LiveId" clId="{86E41B37-5388-41E0-AE16-2E8A21D9DC54}" dt="2020-10-13T11:38:45.171" v="140" actId="478"/>
        <pc:sldMkLst>
          <pc:docMk/>
          <pc:sldMk cId="2461324765" sldId="1111"/>
        </pc:sldMkLst>
        <pc:spChg chg="del">
          <ac:chgData name="Giorgio Cangioli" userId="44ab1370a64b2221" providerId="LiveId" clId="{86E41B37-5388-41E0-AE16-2E8A21D9DC54}" dt="2020-10-13T11:38:45.171" v="140" actId="478"/>
          <ac:spMkLst>
            <pc:docMk/>
            <pc:sldMk cId="2461324765" sldId="1111"/>
            <ac:spMk id="2" creationId="{B42BA8D1-7F9A-4763-BA62-E90C08F4A8AD}"/>
          </ac:spMkLst>
        </pc:spChg>
        <pc:spChg chg="add mod">
          <ac:chgData name="Giorgio Cangioli" userId="44ab1370a64b2221" providerId="LiveId" clId="{86E41B37-5388-41E0-AE16-2E8A21D9DC54}" dt="2020-10-13T11:31:41.752" v="76"/>
          <ac:spMkLst>
            <pc:docMk/>
            <pc:sldMk cId="2461324765" sldId="1111"/>
            <ac:spMk id="7" creationId="{0761746C-CB9D-4F00-BA55-94299E28EF41}"/>
          </ac:spMkLst>
        </pc:spChg>
        <pc:spChg chg="add mod">
          <ac:chgData name="Giorgio Cangioli" userId="44ab1370a64b2221" providerId="LiveId" clId="{86E41B37-5388-41E0-AE16-2E8A21D9DC54}" dt="2020-10-13T11:37:42.388" v="131" actId="255"/>
          <ac:spMkLst>
            <pc:docMk/>
            <pc:sldMk cId="2461324765" sldId="1111"/>
            <ac:spMk id="8" creationId="{4187FB16-6537-4791-8793-31F9160D03C0}"/>
          </ac:spMkLst>
        </pc:spChg>
        <pc:grpChg chg="add mod">
          <ac:chgData name="Giorgio Cangioli" userId="44ab1370a64b2221" providerId="LiveId" clId="{86E41B37-5388-41E0-AE16-2E8A21D9DC54}" dt="2020-10-13T11:38:33.091" v="139" actId="1076"/>
          <ac:grpSpMkLst>
            <pc:docMk/>
            <pc:sldMk cId="2461324765" sldId="1111"/>
            <ac:grpSpMk id="6" creationId="{C8A0CE0E-5935-460A-9499-A226012698BA}"/>
          </ac:grpSpMkLst>
        </pc:grpChg>
        <pc:graphicFrameChg chg="add mod">
          <ac:chgData name="Giorgio Cangioli" userId="44ab1370a64b2221" providerId="LiveId" clId="{86E41B37-5388-41E0-AE16-2E8A21D9DC54}" dt="2020-10-13T11:37:50.766" v="132" actId="1076"/>
          <ac:graphicFrameMkLst>
            <pc:docMk/>
            <pc:sldMk cId="2461324765" sldId="1111"/>
            <ac:graphicFrameMk id="3" creationId="{E7545B94-000E-4A17-9F67-EDFB36E2B0CF}"/>
          </ac:graphicFrameMkLst>
        </pc:graphicFrameChg>
        <pc:graphicFrameChg chg="mod">
          <ac:chgData name="Giorgio Cangioli" userId="44ab1370a64b2221" providerId="LiveId" clId="{86E41B37-5388-41E0-AE16-2E8A21D9DC54}" dt="2020-10-13T11:38:21.736" v="138" actId="14100"/>
          <ac:graphicFrameMkLst>
            <pc:docMk/>
            <pc:sldMk cId="2461324765" sldId="1111"/>
            <ac:graphicFrameMk id="4" creationId="{349EA5BC-4415-4E19-81C7-3B01C5A42E4E}"/>
          </ac:graphicFrameMkLst>
        </pc:graphicFrameChg>
      </pc:sldChg>
      <pc:sldChg chg="addSp new mod">
        <pc:chgData name="Giorgio Cangioli" userId="44ab1370a64b2221" providerId="LiveId" clId="{86E41B37-5388-41E0-AE16-2E8A21D9DC54}" dt="2020-10-13T14:26:55.906" v="142" actId="22"/>
        <pc:sldMkLst>
          <pc:docMk/>
          <pc:sldMk cId="2809405012" sldId="1112"/>
        </pc:sldMkLst>
        <pc:spChg chg="add">
          <ac:chgData name="Giorgio Cangioli" userId="44ab1370a64b2221" providerId="LiveId" clId="{86E41B37-5388-41E0-AE16-2E8A21D9DC54}" dt="2020-10-13T14:26:55.906" v="142" actId="22"/>
          <ac:spMkLst>
            <pc:docMk/>
            <pc:sldMk cId="2809405012" sldId="1112"/>
            <ac:spMk id="3" creationId="{A50C0124-A2EA-4C05-8F50-C02B1D01083D}"/>
          </ac:spMkLst>
        </pc:spChg>
      </pc:sldChg>
      <pc:sldMasterChg chg="del delSldLayout">
        <pc:chgData name="Giorgio Cangioli" userId="44ab1370a64b2221" providerId="LiveId" clId="{86E41B37-5388-41E0-AE16-2E8A21D9DC54}" dt="2020-10-13T11:21:10.775" v="15" actId="700"/>
        <pc:sldMasterMkLst>
          <pc:docMk/>
          <pc:sldMasterMk cId="0" sldId="2147483648"/>
        </pc:sldMasterMkLst>
        <pc:sldLayoutChg chg="del">
          <pc:chgData name="Giorgio Cangioli" userId="44ab1370a64b2221" providerId="LiveId" clId="{86E41B37-5388-41E0-AE16-2E8A21D9DC54}" dt="2020-10-13T11:20:33.914" v="12" actId="47"/>
          <pc:sldLayoutMkLst>
            <pc:docMk/>
            <pc:sldMasterMk cId="0" sldId="2147483648"/>
            <pc:sldLayoutMk cId="0" sldId="2147483649"/>
          </pc:sldLayoutMkLst>
        </pc:sldLayoutChg>
        <pc:sldLayoutChg chg="del">
          <pc:chgData name="Giorgio Cangioli" userId="44ab1370a64b2221" providerId="LiveId" clId="{86E41B37-5388-41E0-AE16-2E8A21D9DC54}" dt="2020-10-13T11:21:10.775" v="15" actId="700"/>
          <pc:sldLayoutMkLst>
            <pc:docMk/>
            <pc:sldMasterMk cId="0" sldId="2147483648"/>
            <pc:sldLayoutMk cId="0" sldId="2147483650"/>
          </pc:sldLayoutMkLst>
        </pc:sldLayoutChg>
        <pc:sldLayoutChg chg="del">
          <pc:chgData name="Giorgio Cangioli" userId="44ab1370a64b2221" providerId="LiveId" clId="{86E41B37-5388-41E0-AE16-2E8A21D9DC54}" dt="2020-10-13T11:20:33.914" v="12" actId="47"/>
          <pc:sldLayoutMkLst>
            <pc:docMk/>
            <pc:sldMasterMk cId="0" sldId="2147483648"/>
            <pc:sldLayoutMk cId="0" sldId="2147483653"/>
          </pc:sldLayoutMkLst>
        </pc:sldLayoutChg>
        <pc:sldLayoutChg chg="del">
          <pc:chgData name="Giorgio Cangioli" userId="44ab1370a64b2221" providerId="LiveId" clId="{86E41B37-5388-41E0-AE16-2E8A21D9DC54}" dt="2020-10-13T11:20:38.441" v="14" actId="47"/>
          <pc:sldLayoutMkLst>
            <pc:docMk/>
            <pc:sldMasterMk cId="0" sldId="2147483648"/>
            <pc:sldLayoutMk cId="0" sldId="2147483654"/>
          </pc:sldLayoutMkLst>
        </pc:sldLayoutChg>
        <pc:sldLayoutChg chg="del">
          <pc:chgData name="Giorgio Cangioli" userId="44ab1370a64b2221" providerId="LiveId" clId="{86E41B37-5388-41E0-AE16-2E8A21D9DC54}" dt="2020-10-13T11:21:10.775" v="15" actId="700"/>
          <pc:sldLayoutMkLst>
            <pc:docMk/>
            <pc:sldMasterMk cId="0" sldId="2147483648"/>
            <pc:sldLayoutMk cId="0" sldId="2147483655"/>
          </pc:sldLayoutMkLst>
        </pc:sldLayoutChg>
        <pc:sldLayoutChg chg="del">
          <pc:chgData name="Giorgio Cangioli" userId="44ab1370a64b2221" providerId="LiveId" clId="{86E41B37-5388-41E0-AE16-2E8A21D9DC54}" dt="2020-10-13T11:21:10.775" v="15" actId="700"/>
          <pc:sldLayoutMkLst>
            <pc:docMk/>
            <pc:sldMasterMk cId="0" sldId="2147483648"/>
            <pc:sldLayoutMk cId="0" sldId="2147483656"/>
          </pc:sldLayoutMkLst>
        </pc:sldLayoutChg>
        <pc:sldLayoutChg chg="del">
          <pc:chgData name="Giorgio Cangioli" userId="44ab1370a64b2221" providerId="LiveId" clId="{86E41B37-5388-41E0-AE16-2E8A21D9DC54}" dt="2020-10-13T11:21:10.775" v="15" actId="700"/>
          <pc:sldLayoutMkLst>
            <pc:docMk/>
            <pc:sldMasterMk cId="0" sldId="2147483648"/>
            <pc:sldLayoutMk cId="0" sldId="2147483657"/>
          </pc:sldLayoutMkLst>
        </pc:sldLayoutChg>
        <pc:sldLayoutChg chg="del">
          <pc:chgData name="Giorgio Cangioli" userId="44ab1370a64b2221" providerId="LiveId" clId="{86E41B37-5388-41E0-AE16-2E8A21D9DC54}" dt="2020-10-13T11:21:10.775" v="15" actId="700"/>
          <pc:sldLayoutMkLst>
            <pc:docMk/>
            <pc:sldMasterMk cId="0" sldId="2147483648"/>
            <pc:sldLayoutMk cId="0" sldId="2147483658"/>
          </pc:sldLayoutMkLst>
        </pc:sldLayoutChg>
        <pc:sldLayoutChg chg="del">
          <pc:chgData name="Giorgio Cangioli" userId="44ab1370a64b2221" providerId="LiveId" clId="{86E41B37-5388-41E0-AE16-2E8A21D9DC54}" dt="2020-10-13T11:21:10.775" v="15" actId="700"/>
          <pc:sldLayoutMkLst>
            <pc:docMk/>
            <pc:sldMasterMk cId="0" sldId="2147483648"/>
            <pc:sldLayoutMk cId="1726645654" sldId="2147483659"/>
          </pc:sldLayoutMkLst>
        </pc:sldLayoutChg>
        <pc:sldLayoutChg chg="del">
          <pc:chgData name="Giorgio Cangioli" userId="44ab1370a64b2221" providerId="LiveId" clId="{86E41B37-5388-41E0-AE16-2E8A21D9DC54}" dt="2020-10-13T11:21:10.775" v="15" actId="700"/>
          <pc:sldLayoutMkLst>
            <pc:docMk/>
            <pc:sldMasterMk cId="0" sldId="2147483648"/>
            <pc:sldLayoutMk cId="2857464885" sldId="2147483680"/>
          </pc:sldLayoutMkLst>
        </pc:sldLayoutChg>
        <pc:sldLayoutChg chg="del">
          <pc:chgData name="Giorgio Cangioli" userId="44ab1370a64b2221" providerId="LiveId" clId="{86E41B37-5388-41E0-AE16-2E8A21D9DC54}" dt="2020-10-13T11:21:10.775" v="15" actId="700"/>
          <pc:sldLayoutMkLst>
            <pc:docMk/>
            <pc:sldMasterMk cId="0" sldId="2147483648"/>
            <pc:sldLayoutMk cId="1690128302" sldId="2147483681"/>
          </pc:sldLayoutMkLst>
        </pc:sldLayoutChg>
      </pc:sldMasterChg>
      <pc:sldMasterChg chg="new mod addSldLayout delSldLayout modSldLayout">
        <pc:chgData name="Giorgio Cangioli" userId="44ab1370a64b2221" providerId="LiveId" clId="{86E41B37-5388-41E0-AE16-2E8A21D9DC54}" dt="2020-10-13T11:20:15.705" v="11" actId="478"/>
        <pc:sldMasterMkLst>
          <pc:docMk/>
          <pc:sldMasterMk cId="3325731216" sldId="2147483682"/>
        </pc:sldMasterMkLst>
        <pc:sldLayoutChg chg="new del replId">
          <pc:chgData name="Giorgio Cangioli" userId="44ab1370a64b2221" providerId="LiveId" clId="{86E41B37-5388-41E0-AE16-2E8A21D9DC54}" dt="2020-10-13T11:20:08.648" v="1" actId="2696"/>
          <pc:sldLayoutMkLst>
            <pc:docMk/>
            <pc:sldMasterMk cId="3325731216" sldId="2147483682"/>
            <pc:sldLayoutMk cId="1848246257" sldId="2147483683"/>
          </pc:sldLayoutMkLst>
        </pc:sldLayoutChg>
        <pc:sldLayoutChg chg="new del replId">
          <pc:chgData name="Giorgio Cangioli" userId="44ab1370a64b2221" providerId="LiveId" clId="{86E41B37-5388-41E0-AE16-2E8A21D9DC54}" dt="2020-10-13T11:20:08.659" v="2" actId="2696"/>
          <pc:sldLayoutMkLst>
            <pc:docMk/>
            <pc:sldMasterMk cId="3325731216" sldId="2147483682"/>
            <pc:sldLayoutMk cId="2810706266" sldId="2147483684"/>
          </pc:sldLayoutMkLst>
        </pc:sldLayoutChg>
        <pc:sldLayoutChg chg="new del replId">
          <pc:chgData name="Giorgio Cangioli" userId="44ab1370a64b2221" providerId="LiveId" clId="{86E41B37-5388-41E0-AE16-2E8A21D9DC54}" dt="2020-10-13T11:20:08.667" v="3" actId="2696"/>
          <pc:sldLayoutMkLst>
            <pc:docMk/>
            <pc:sldMasterMk cId="3325731216" sldId="2147483682"/>
            <pc:sldLayoutMk cId="1764769444" sldId="2147483685"/>
          </pc:sldLayoutMkLst>
        </pc:sldLayoutChg>
        <pc:sldLayoutChg chg="new del replId">
          <pc:chgData name="Giorgio Cangioli" userId="44ab1370a64b2221" providerId="LiveId" clId="{86E41B37-5388-41E0-AE16-2E8A21D9DC54}" dt="2020-10-13T11:20:08.681" v="4" actId="2696"/>
          <pc:sldLayoutMkLst>
            <pc:docMk/>
            <pc:sldMasterMk cId="3325731216" sldId="2147483682"/>
            <pc:sldLayoutMk cId="229375010" sldId="2147483686"/>
          </pc:sldLayoutMkLst>
        </pc:sldLayoutChg>
        <pc:sldLayoutChg chg="new del replId">
          <pc:chgData name="Giorgio Cangioli" userId="44ab1370a64b2221" providerId="LiveId" clId="{86E41B37-5388-41E0-AE16-2E8A21D9DC54}" dt="2020-10-13T11:20:08.699" v="5" actId="2696"/>
          <pc:sldLayoutMkLst>
            <pc:docMk/>
            <pc:sldMasterMk cId="3325731216" sldId="2147483682"/>
            <pc:sldLayoutMk cId="4048660153" sldId="2147483687"/>
          </pc:sldLayoutMkLst>
        </pc:sldLayoutChg>
        <pc:sldLayoutChg chg="new del replId">
          <pc:chgData name="Giorgio Cangioli" userId="44ab1370a64b2221" providerId="LiveId" clId="{86E41B37-5388-41E0-AE16-2E8A21D9DC54}" dt="2020-10-13T11:20:08.706" v="6" actId="2696"/>
          <pc:sldLayoutMkLst>
            <pc:docMk/>
            <pc:sldMasterMk cId="3325731216" sldId="2147483682"/>
            <pc:sldLayoutMk cId="4216977892" sldId="2147483688"/>
          </pc:sldLayoutMkLst>
        </pc:sldLayoutChg>
        <pc:sldLayoutChg chg="delSp new mod replId">
          <pc:chgData name="Giorgio Cangioli" userId="44ab1370a64b2221" providerId="LiveId" clId="{86E41B37-5388-41E0-AE16-2E8A21D9DC54}" dt="2020-10-13T11:20:15.705" v="11" actId="478"/>
          <pc:sldLayoutMkLst>
            <pc:docMk/>
            <pc:sldMasterMk cId="3325731216" sldId="2147483682"/>
            <pc:sldLayoutMk cId="3400511903" sldId="2147483689"/>
          </pc:sldLayoutMkLst>
          <pc:spChg chg="del">
            <ac:chgData name="Giorgio Cangioli" userId="44ab1370a64b2221" providerId="LiveId" clId="{86E41B37-5388-41E0-AE16-2E8A21D9DC54}" dt="2020-10-13T11:20:15.705" v="11" actId="478"/>
            <ac:spMkLst>
              <pc:docMk/>
              <pc:sldMasterMk cId="3325731216" sldId="2147483682"/>
              <pc:sldLayoutMk cId="3400511903" sldId="2147483689"/>
              <ac:spMk id="2" creationId="{63207775-746D-423A-9516-D184E5E43F9F}"/>
            </ac:spMkLst>
          </pc:spChg>
          <pc:spChg chg="del">
            <ac:chgData name="Giorgio Cangioli" userId="44ab1370a64b2221" providerId="LiveId" clId="{86E41B37-5388-41E0-AE16-2E8A21D9DC54}" dt="2020-10-13T11:20:15.705" v="11" actId="478"/>
            <ac:spMkLst>
              <pc:docMk/>
              <pc:sldMasterMk cId="3325731216" sldId="2147483682"/>
              <pc:sldLayoutMk cId="3400511903" sldId="2147483689"/>
              <ac:spMk id="3" creationId="{D2A2BAE9-4F5C-4631-9231-CC67FC456BE8}"/>
            </ac:spMkLst>
          </pc:spChg>
          <pc:spChg chg="del">
            <ac:chgData name="Giorgio Cangioli" userId="44ab1370a64b2221" providerId="LiveId" clId="{86E41B37-5388-41E0-AE16-2E8A21D9DC54}" dt="2020-10-13T11:20:15.705" v="11" actId="478"/>
            <ac:spMkLst>
              <pc:docMk/>
              <pc:sldMasterMk cId="3325731216" sldId="2147483682"/>
              <pc:sldLayoutMk cId="3400511903" sldId="2147483689"/>
              <ac:spMk id="4" creationId="{F1C205E6-51BE-4600-899A-D070116A4629}"/>
            </ac:spMkLst>
          </pc:spChg>
        </pc:sldLayoutChg>
        <pc:sldLayoutChg chg="new del replId">
          <pc:chgData name="Giorgio Cangioli" userId="44ab1370a64b2221" providerId="LiveId" clId="{86E41B37-5388-41E0-AE16-2E8A21D9DC54}" dt="2020-10-13T11:20:11.805" v="7" actId="2696"/>
          <pc:sldLayoutMkLst>
            <pc:docMk/>
            <pc:sldMasterMk cId="3325731216" sldId="2147483682"/>
            <pc:sldLayoutMk cId="3205162787" sldId="2147483690"/>
          </pc:sldLayoutMkLst>
        </pc:sldLayoutChg>
        <pc:sldLayoutChg chg="new del replId">
          <pc:chgData name="Giorgio Cangioli" userId="44ab1370a64b2221" providerId="LiveId" clId="{86E41B37-5388-41E0-AE16-2E8A21D9DC54}" dt="2020-10-13T11:20:11.816" v="8" actId="2696"/>
          <pc:sldLayoutMkLst>
            <pc:docMk/>
            <pc:sldMasterMk cId="3325731216" sldId="2147483682"/>
            <pc:sldLayoutMk cId="2325668876" sldId="2147483691"/>
          </pc:sldLayoutMkLst>
        </pc:sldLayoutChg>
        <pc:sldLayoutChg chg="new del replId">
          <pc:chgData name="Giorgio Cangioli" userId="44ab1370a64b2221" providerId="LiveId" clId="{86E41B37-5388-41E0-AE16-2E8A21D9DC54}" dt="2020-10-13T11:20:11.829" v="9" actId="2696"/>
          <pc:sldLayoutMkLst>
            <pc:docMk/>
            <pc:sldMasterMk cId="3325731216" sldId="2147483682"/>
            <pc:sldLayoutMk cId="733463683" sldId="2147483692"/>
          </pc:sldLayoutMkLst>
        </pc:sldLayoutChg>
        <pc:sldLayoutChg chg="new del replId">
          <pc:chgData name="Giorgio Cangioli" userId="44ab1370a64b2221" providerId="LiveId" clId="{86E41B37-5388-41E0-AE16-2E8A21D9DC54}" dt="2020-10-13T11:20:11.839" v="10" actId="2696"/>
          <pc:sldLayoutMkLst>
            <pc:docMk/>
            <pc:sldMasterMk cId="3325731216" sldId="2147483682"/>
            <pc:sldLayoutMk cId="3543912612" sldId="2147483693"/>
          </pc:sldLayoutMkLst>
        </pc:sldLayoutChg>
      </pc:sldMaster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2_4">
  <dgm:title val=""/>
  <dgm:desc val=""/>
  <dgm:catLst>
    <dgm:cat type="accent2" pri="11400"/>
  </dgm:catLst>
  <dgm:styleLbl name="node0">
    <dgm:fillClrLst meth="cycle">
      <a:schemeClr val="accent2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2">
        <a:shade val="50000"/>
      </a:schemeClr>
      <a:schemeClr val="accent2">
        <a:tint val="45000"/>
      </a:schemeClr>
    </dgm:fillClrLst>
    <dgm:linClrLst meth="cycle">
      <a:schemeClr val="accent2">
        <a:shade val="50000"/>
      </a:schemeClr>
      <a:schemeClr val="accent2">
        <a:tint val="45000"/>
      </a:schemeClr>
    </dgm:linClrLst>
    <dgm:effectClrLst/>
    <dgm:txLinClrLst/>
    <dgm:txFillClrLst/>
    <dgm:txEffectClrLst/>
  </dgm:styleLbl>
  <dgm:styleLbl name="ln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2">
        <a:shade val="80000"/>
        <a:alpha val="50000"/>
      </a:schemeClr>
      <a:schemeClr val="accent2">
        <a:tint val="45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55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BDFDC29-0659-4B20-BCCA-616400B80401}" type="doc">
      <dgm:prSet loTypeId="urn:microsoft.com/office/officeart/2005/8/layout/vProcess5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it-IT"/>
        </a:p>
      </dgm:t>
    </dgm:pt>
    <dgm:pt modelId="{2F36716A-9EFF-42D1-A0EF-76CFE971E79C}">
      <dgm:prSet phldrT="[Testo]" custT="1"/>
      <dgm:spPr/>
      <dgm:t>
        <a:bodyPr/>
        <a:lstStyle/>
        <a:p>
          <a:r>
            <a:rPr lang="it-IT" sz="1800" b="1" dirty="0"/>
            <a:t>The HL7 Project : </a:t>
          </a:r>
          <a:r>
            <a:rPr lang="it-IT" sz="1800" b="1" dirty="0" err="1"/>
            <a:t>FAIRness</a:t>
          </a:r>
          <a:r>
            <a:rPr lang="it-IT" sz="1800" b="1" dirty="0"/>
            <a:t> for FHIR </a:t>
          </a:r>
        </a:p>
      </dgm:t>
    </dgm:pt>
    <dgm:pt modelId="{6E88B5FE-50BD-4ED1-B86D-3D80A96C6FE1}" type="parTrans" cxnId="{8D47B3DA-3E47-41AA-B54C-B971BBD11305}">
      <dgm:prSet/>
      <dgm:spPr/>
      <dgm:t>
        <a:bodyPr/>
        <a:lstStyle/>
        <a:p>
          <a:endParaRPr lang="it-IT"/>
        </a:p>
      </dgm:t>
    </dgm:pt>
    <dgm:pt modelId="{C3B21AA3-67B3-4B0B-A389-D8982C7B2EA0}" type="sibTrans" cxnId="{8D47B3DA-3E47-41AA-B54C-B971BBD11305}">
      <dgm:prSet/>
      <dgm:spPr/>
      <dgm:t>
        <a:bodyPr/>
        <a:lstStyle/>
        <a:p>
          <a:endParaRPr lang="it-IT"/>
        </a:p>
      </dgm:t>
    </dgm:pt>
    <dgm:pt modelId="{34B6D0A7-95D7-486D-BD85-82E55F8BEBA2}">
      <dgm:prSet phldrT="[Testo]" custT="1"/>
      <dgm:spPr/>
      <dgm:t>
        <a:bodyPr/>
        <a:lstStyle/>
        <a:p>
          <a:r>
            <a:rPr lang="it-IT" sz="1800" b="1" dirty="0" err="1"/>
            <a:t>Develop</a:t>
          </a:r>
          <a:r>
            <a:rPr lang="it-IT" sz="1800" b="1" dirty="0"/>
            <a:t> the HL7 FHIR4FHIR IG </a:t>
          </a:r>
        </a:p>
      </dgm:t>
    </dgm:pt>
    <dgm:pt modelId="{A93537D2-5CE6-4BDB-9DD4-FED1466FECE8}" type="parTrans" cxnId="{C7E1E16E-624E-4B9A-8ABE-FBC63FCEC697}">
      <dgm:prSet/>
      <dgm:spPr/>
      <dgm:t>
        <a:bodyPr/>
        <a:lstStyle/>
        <a:p>
          <a:endParaRPr lang="it-IT"/>
        </a:p>
      </dgm:t>
    </dgm:pt>
    <dgm:pt modelId="{C09BE7D2-043D-4658-968A-216C7B9EEF46}" type="sibTrans" cxnId="{C7E1E16E-624E-4B9A-8ABE-FBC63FCEC697}">
      <dgm:prSet/>
      <dgm:spPr/>
      <dgm:t>
        <a:bodyPr/>
        <a:lstStyle/>
        <a:p>
          <a:endParaRPr lang="it-IT"/>
        </a:p>
      </dgm:t>
    </dgm:pt>
    <dgm:pt modelId="{04319096-8D61-417D-B55E-70D35BEAA8F6}">
      <dgm:prSet phldrT="[Testo]" custT="1"/>
      <dgm:spPr/>
      <dgm:t>
        <a:bodyPr/>
        <a:lstStyle/>
        <a:p>
          <a:r>
            <a:rPr lang="en-US" sz="1600" b="1" dirty="0"/>
            <a:t>Provide guidance on supporting data </a:t>
          </a:r>
          <a:r>
            <a:rPr lang="en-US" sz="1600" b="1" dirty="0" err="1"/>
            <a:t>FAIRness</a:t>
          </a:r>
          <a:r>
            <a:rPr lang="en-US" sz="1600" b="1" dirty="0"/>
            <a:t> by using HL7 FHIR </a:t>
          </a:r>
          <a:endParaRPr lang="it-IT" sz="1600" b="1" dirty="0"/>
        </a:p>
      </dgm:t>
    </dgm:pt>
    <dgm:pt modelId="{F47968A6-AF62-47EE-A512-B2898CF2EDB5}" type="parTrans" cxnId="{81360884-AAF9-44CB-B95C-5EDA4AD36590}">
      <dgm:prSet/>
      <dgm:spPr/>
      <dgm:t>
        <a:bodyPr/>
        <a:lstStyle/>
        <a:p>
          <a:endParaRPr lang="it-IT"/>
        </a:p>
      </dgm:t>
    </dgm:pt>
    <dgm:pt modelId="{2922ACDB-8827-4386-99EA-6FDD868F7BCA}" type="sibTrans" cxnId="{81360884-AAF9-44CB-B95C-5EDA4AD36590}">
      <dgm:prSet/>
      <dgm:spPr/>
      <dgm:t>
        <a:bodyPr/>
        <a:lstStyle/>
        <a:p>
          <a:endParaRPr lang="it-IT"/>
        </a:p>
      </dgm:t>
    </dgm:pt>
    <dgm:pt modelId="{BFC7622F-5D8C-47EF-8232-B871C96EFF3C}" type="pres">
      <dgm:prSet presAssocID="{3BDFDC29-0659-4B20-BCCA-616400B80401}" presName="outerComposite" presStyleCnt="0">
        <dgm:presLayoutVars>
          <dgm:chMax val="5"/>
          <dgm:dir/>
          <dgm:resizeHandles val="exact"/>
        </dgm:presLayoutVars>
      </dgm:prSet>
      <dgm:spPr/>
    </dgm:pt>
    <dgm:pt modelId="{4EC525B6-FF25-44BB-8ED1-45C8A9C0C52D}" type="pres">
      <dgm:prSet presAssocID="{3BDFDC29-0659-4B20-BCCA-616400B80401}" presName="dummyMaxCanvas" presStyleCnt="0">
        <dgm:presLayoutVars/>
      </dgm:prSet>
      <dgm:spPr/>
    </dgm:pt>
    <dgm:pt modelId="{F8D3E30B-A8DD-4073-8477-B0DADAB0F0E5}" type="pres">
      <dgm:prSet presAssocID="{3BDFDC29-0659-4B20-BCCA-616400B80401}" presName="ThreeNodes_1" presStyleLbl="node1" presStyleIdx="0" presStyleCnt="3" custLinFactNeighborX="-24408" custLinFactNeighborY="-49679">
        <dgm:presLayoutVars>
          <dgm:bulletEnabled val="1"/>
        </dgm:presLayoutVars>
      </dgm:prSet>
      <dgm:spPr/>
    </dgm:pt>
    <dgm:pt modelId="{CCCCAC1D-E7D6-4FA1-BB6B-6FC9CB6F2F45}" type="pres">
      <dgm:prSet presAssocID="{3BDFDC29-0659-4B20-BCCA-616400B80401}" presName="ThreeNodes_2" presStyleLbl="node1" presStyleIdx="1" presStyleCnt="3">
        <dgm:presLayoutVars>
          <dgm:bulletEnabled val="1"/>
        </dgm:presLayoutVars>
      </dgm:prSet>
      <dgm:spPr/>
    </dgm:pt>
    <dgm:pt modelId="{65058B5F-C6A7-41FA-989E-FC1235A43786}" type="pres">
      <dgm:prSet presAssocID="{3BDFDC29-0659-4B20-BCCA-616400B80401}" presName="ThreeNodes_3" presStyleLbl="node1" presStyleIdx="2" presStyleCnt="3">
        <dgm:presLayoutVars>
          <dgm:bulletEnabled val="1"/>
        </dgm:presLayoutVars>
      </dgm:prSet>
      <dgm:spPr/>
    </dgm:pt>
    <dgm:pt modelId="{F2437709-18FD-4EFF-9F27-5AE0F4C4D5B8}" type="pres">
      <dgm:prSet presAssocID="{3BDFDC29-0659-4B20-BCCA-616400B80401}" presName="ThreeConn_1-2" presStyleLbl="fgAccFollowNode1" presStyleIdx="0" presStyleCnt="2">
        <dgm:presLayoutVars>
          <dgm:bulletEnabled val="1"/>
        </dgm:presLayoutVars>
      </dgm:prSet>
      <dgm:spPr/>
    </dgm:pt>
    <dgm:pt modelId="{4409385B-242A-41A6-A129-3DBBCDD3546A}" type="pres">
      <dgm:prSet presAssocID="{3BDFDC29-0659-4B20-BCCA-616400B80401}" presName="ThreeConn_2-3" presStyleLbl="fgAccFollowNode1" presStyleIdx="1" presStyleCnt="2">
        <dgm:presLayoutVars>
          <dgm:bulletEnabled val="1"/>
        </dgm:presLayoutVars>
      </dgm:prSet>
      <dgm:spPr/>
    </dgm:pt>
    <dgm:pt modelId="{831BCB1D-31D1-4DA1-AE43-65330BCA6D09}" type="pres">
      <dgm:prSet presAssocID="{3BDFDC29-0659-4B20-BCCA-616400B80401}" presName="ThreeNodes_1_text" presStyleLbl="node1" presStyleIdx="2" presStyleCnt="3">
        <dgm:presLayoutVars>
          <dgm:bulletEnabled val="1"/>
        </dgm:presLayoutVars>
      </dgm:prSet>
      <dgm:spPr/>
    </dgm:pt>
    <dgm:pt modelId="{D9350D5D-1615-4F04-A0DC-79F42E3D5184}" type="pres">
      <dgm:prSet presAssocID="{3BDFDC29-0659-4B20-BCCA-616400B80401}" presName="ThreeNodes_2_text" presStyleLbl="node1" presStyleIdx="2" presStyleCnt="3">
        <dgm:presLayoutVars>
          <dgm:bulletEnabled val="1"/>
        </dgm:presLayoutVars>
      </dgm:prSet>
      <dgm:spPr/>
    </dgm:pt>
    <dgm:pt modelId="{FBD1F138-1531-4031-9630-8993E3712169}" type="pres">
      <dgm:prSet presAssocID="{3BDFDC29-0659-4B20-BCCA-616400B80401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5BBDB723-9FEF-46D0-B84F-98AE51A6B6E7}" type="presOf" srcId="{2F36716A-9EFF-42D1-A0EF-76CFE971E79C}" destId="{F8D3E30B-A8DD-4073-8477-B0DADAB0F0E5}" srcOrd="0" destOrd="0" presId="urn:microsoft.com/office/officeart/2005/8/layout/vProcess5"/>
    <dgm:cxn modelId="{DFAE342B-4CE2-4F1E-AECE-475EE09A477C}" type="presOf" srcId="{C09BE7D2-043D-4658-968A-216C7B9EEF46}" destId="{4409385B-242A-41A6-A129-3DBBCDD3546A}" srcOrd="0" destOrd="0" presId="urn:microsoft.com/office/officeart/2005/8/layout/vProcess5"/>
    <dgm:cxn modelId="{D8EF452D-ABDB-4FF5-9D44-100E30BB3123}" type="presOf" srcId="{04319096-8D61-417D-B55E-70D35BEAA8F6}" destId="{65058B5F-C6A7-41FA-989E-FC1235A43786}" srcOrd="0" destOrd="0" presId="urn:microsoft.com/office/officeart/2005/8/layout/vProcess5"/>
    <dgm:cxn modelId="{C7E1E16E-624E-4B9A-8ABE-FBC63FCEC697}" srcId="{3BDFDC29-0659-4B20-BCCA-616400B80401}" destId="{34B6D0A7-95D7-486D-BD85-82E55F8BEBA2}" srcOrd="1" destOrd="0" parTransId="{A93537D2-5CE6-4BDB-9DD4-FED1466FECE8}" sibTransId="{C09BE7D2-043D-4658-968A-216C7B9EEF46}"/>
    <dgm:cxn modelId="{81360884-AAF9-44CB-B95C-5EDA4AD36590}" srcId="{3BDFDC29-0659-4B20-BCCA-616400B80401}" destId="{04319096-8D61-417D-B55E-70D35BEAA8F6}" srcOrd="2" destOrd="0" parTransId="{F47968A6-AF62-47EE-A512-B2898CF2EDB5}" sibTransId="{2922ACDB-8827-4386-99EA-6FDD868F7BCA}"/>
    <dgm:cxn modelId="{AAD80A8C-7D42-4953-AD61-4901414A65F8}" type="presOf" srcId="{C3B21AA3-67B3-4B0B-A389-D8982C7B2EA0}" destId="{F2437709-18FD-4EFF-9F27-5AE0F4C4D5B8}" srcOrd="0" destOrd="0" presId="urn:microsoft.com/office/officeart/2005/8/layout/vProcess5"/>
    <dgm:cxn modelId="{17296EA5-92AC-4CD2-A989-1313788D83EA}" type="presOf" srcId="{04319096-8D61-417D-B55E-70D35BEAA8F6}" destId="{FBD1F138-1531-4031-9630-8993E3712169}" srcOrd="1" destOrd="0" presId="urn:microsoft.com/office/officeart/2005/8/layout/vProcess5"/>
    <dgm:cxn modelId="{1D6CC1CF-B1E6-42E1-82AA-08C067362CBE}" type="presOf" srcId="{2F36716A-9EFF-42D1-A0EF-76CFE971E79C}" destId="{831BCB1D-31D1-4DA1-AE43-65330BCA6D09}" srcOrd="1" destOrd="0" presId="urn:microsoft.com/office/officeart/2005/8/layout/vProcess5"/>
    <dgm:cxn modelId="{7B5C1ED3-5B7F-421D-967C-288F57B4B0B7}" type="presOf" srcId="{3BDFDC29-0659-4B20-BCCA-616400B80401}" destId="{BFC7622F-5D8C-47EF-8232-B871C96EFF3C}" srcOrd="0" destOrd="0" presId="urn:microsoft.com/office/officeart/2005/8/layout/vProcess5"/>
    <dgm:cxn modelId="{1F568AD4-A43F-4D85-9E79-1561AF1597D2}" type="presOf" srcId="{34B6D0A7-95D7-486D-BD85-82E55F8BEBA2}" destId="{CCCCAC1D-E7D6-4FA1-BB6B-6FC9CB6F2F45}" srcOrd="0" destOrd="0" presId="urn:microsoft.com/office/officeart/2005/8/layout/vProcess5"/>
    <dgm:cxn modelId="{8D47B3DA-3E47-41AA-B54C-B971BBD11305}" srcId="{3BDFDC29-0659-4B20-BCCA-616400B80401}" destId="{2F36716A-9EFF-42D1-A0EF-76CFE971E79C}" srcOrd="0" destOrd="0" parTransId="{6E88B5FE-50BD-4ED1-B86D-3D80A96C6FE1}" sibTransId="{C3B21AA3-67B3-4B0B-A389-D8982C7B2EA0}"/>
    <dgm:cxn modelId="{7F2B94F3-5170-4B51-BE83-06CF77799B77}" type="presOf" srcId="{34B6D0A7-95D7-486D-BD85-82E55F8BEBA2}" destId="{D9350D5D-1615-4F04-A0DC-79F42E3D5184}" srcOrd="1" destOrd="0" presId="urn:microsoft.com/office/officeart/2005/8/layout/vProcess5"/>
    <dgm:cxn modelId="{ABD5C17F-8D0D-496F-85CD-0CBD4C55A61D}" type="presParOf" srcId="{BFC7622F-5D8C-47EF-8232-B871C96EFF3C}" destId="{4EC525B6-FF25-44BB-8ED1-45C8A9C0C52D}" srcOrd="0" destOrd="0" presId="urn:microsoft.com/office/officeart/2005/8/layout/vProcess5"/>
    <dgm:cxn modelId="{CD7126EA-12EA-4CA0-8650-384E10DE92B6}" type="presParOf" srcId="{BFC7622F-5D8C-47EF-8232-B871C96EFF3C}" destId="{F8D3E30B-A8DD-4073-8477-B0DADAB0F0E5}" srcOrd="1" destOrd="0" presId="urn:microsoft.com/office/officeart/2005/8/layout/vProcess5"/>
    <dgm:cxn modelId="{32DEACC6-5AE1-4A22-AEC3-F34691095C9D}" type="presParOf" srcId="{BFC7622F-5D8C-47EF-8232-B871C96EFF3C}" destId="{CCCCAC1D-E7D6-4FA1-BB6B-6FC9CB6F2F45}" srcOrd="2" destOrd="0" presId="urn:microsoft.com/office/officeart/2005/8/layout/vProcess5"/>
    <dgm:cxn modelId="{06F405E0-06A8-493B-BF1E-944A8D3F49BE}" type="presParOf" srcId="{BFC7622F-5D8C-47EF-8232-B871C96EFF3C}" destId="{65058B5F-C6A7-41FA-989E-FC1235A43786}" srcOrd="3" destOrd="0" presId="urn:microsoft.com/office/officeart/2005/8/layout/vProcess5"/>
    <dgm:cxn modelId="{BE298206-B546-4C22-AF11-32FD629A5942}" type="presParOf" srcId="{BFC7622F-5D8C-47EF-8232-B871C96EFF3C}" destId="{F2437709-18FD-4EFF-9F27-5AE0F4C4D5B8}" srcOrd="4" destOrd="0" presId="urn:microsoft.com/office/officeart/2005/8/layout/vProcess5"/>
    <dgm:cxn modelId="{9E7293F8-E168-4631-B6B6-6F728815E3FE}" type="presParOf" srcId="{BFC7622F-5D8C-47EF-8232-B871C96EFF3C}" destId="{4409385B-242A-41A6-A129-3DBBCDD3546A}" srcOrd="5" destOrd="0" presId="urn:microsoft.com/office/officeart/2005/8/layout/vProcess5"/>
    <dgm:cxn modelId="{3A223E7C-0152-40AC-9273-A99513C5A160}" type="presParOf" srcId="{BFC7622F-5D8C-47EF-8232-B871C96EFF3C}" destId="{831BCB1D-31D1-4DA1-AE43-65330BCA6D09}" srcOrd="6" destOrd="0" presId="urn:microsoft.com/office/officeart/2005/8/layout/vProcess5"/>
    <dgm:cxn modelId="{3C0AEB7D-9758-4552-94F9-E448CC56E850}" type="presParOf" srcId="{BFC7622F-5D8C-47EF-8232-B871C96EFF3C}" destId="{D9350D5D-1615-4F04-A0DC-79F42E3D5184}" srcOrd="7" destOrd="0" presId="urn:microsoft.com/office/officeart/2005/8/layout/vProcess5"/>
    <dgm:cxn modelId="{4B7C934C-7128-4C3E-A001-49276EAA7FC7}" type="presParOf" srcId="{BFC7622F-5D8C-47EF-8232-B871C96EFF3C}" destId="{FBD1F138-1531-4031-9630-8993E3712169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0436B78B-8213-414B-95F8-87A1151FAC51}" type="doc">
      <dgm:prSet loTypeId="urn:microsoft.com/office/officeart/2005/8/layout/list1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it-IT"/>
        </a:p>
      </dgm:t>
    </dgm:pt>
    <dgm:pt modelId="{E562BAB2-5235-4F79-8F88-82F84A563D74}">
      <dgm:prSet phldrT="[Testo]"/>
      <dgm:spPr/>
      <dgm:t>
        <a:bodyPr/>
        <a:lstStyle/>
        <a:p>
          <a:r>
            <a:rPr lang="en-US" dirty="0"/>
            <a:t>Identify how </a:t>
          </a:r>
          <a:r>
            <a:rPr lang="en-US" b="1" dirty="0"/>
            <a:t>HL7 FHIR </a:t>
          </a:r>
          <a:r>
            <a:rPr lang="en-US" dirty="0"/>
            <a:t>standard fulfils data </a:t>
          </a:r>
          <a:r>
            <a:rPr lang="en-US" b="1" dirty="0" err="1"/>
            <a:t>FAIRness</a:t>
          </a:r>
          <a:r>
            <a:rPr lang="en-US" b="1" dirty="0"/>
            <a:t> maturity indicators</a:t>
          </a:r>
          <a:endParaRPr lang="it-IT" dirty="0"/>
        </a:p>
      </dgm:t>
    </dgm:pt>
    <dgm:pt modelId="{AA077003-484F-4E33-BA88-F94CEFE6D0FC}" type="parTrans" cxnId="{A27B1775-550F-4816-A34E-B9D84B0B71BA}">
      <dgm:prSet/>
      <dgm:spPr/>
      <dgm:t>
        <a:bodyPr/>
        <a:lstStyle/>
        <a:p>
          <a:endParaRPr lang="it-IT"/>
        </a:p>
      </dgm:t>
    </dgm:pt>
    <dgm:pt modelId="{93CAB8F8-9DCE-440C-8EA7-A981043992BA}" type="sibTrans" cxnId="{A27B1775-550F-4816-A34E-B9D84B0B71BA}">
      <dgm:prSet/>
      <dgm:spPr/>
      <dgm:t>
        <a:bodyPr/>
        <a:lstStyle/>
        <a:p>
          <a:endParaRPr lang="it-IT"/>
        </a:p>
      </dgm:t>
    </dgm:pt>
    <dgm:pt modelId="{375B7019-A719-4289-BCE3-C17AA5751E28}">
      <dgm:prSet/>
      <dgm:spPr/>
      <dgm:t>
        <a:bodyPr/>
        <a:lstStyle/>
        <a:p>
          <a:r>
            <a:rPr lang="en-US" dirty="0"/>
            <a:t>Analyze relationship between FAIR data object conceptual components (e.g. data, metadata, provenance, identifiers) and HL7 FHIR resources</a:t>
          </a:r>
        </a:p>
      </dgm:t>
    </dgm:pt>
    <dgm:pt modelId="{B76972A8-B1B4-4A4F-B190-0C0EC2FF9BE4}" type="parTrans" cxnId="{42FC2AD6-442B-4092-A91F-5F7E7E1D02F8}">
      <dgm:prSet/>
      <dgm:spPr/>
      <dgm:t>
        <a:bodyPr/>
        <a:lstStyle/>
        <a:p>
          <a:endParaRPr lang="it-IT"/>
        </a:p>
      </dgm:t>
    </dgm:pt>
    <dgm:pt modelId="{DDAA528B-1263-49A0-BA9E-72538713A092}" type="sibTrans" cxnId="{42FC2AD6-442B-4092-A91F-5F7E7E1D02F8}">
      <dgm:prSet/>
      <dgm:spPr/>
      <dgm:t>
        <a:bodyPr/>
        <a:lstStyle/>
        <a:p>
          <a:endParaRPr lang="it-IT"/>
        </a:p>
      </dgm:t>
    </dgm:pt>
    <dgm:pt modelId="{469CF3DF-02FE-4CE4-8BC5-AE0588363EAD}">
      <dgm:prSet/>
      <dgm:spPr/>
      <dgm:t>
        <a:bodyPr/>
        <a:lstStyle/>
        <a:p>
          <a:r>
            <a:rPr lang="en-US" dirty="0"/>
            <a:t>Analyze how RDA FAIR Maturity indicators are supported by specific HL7 FHIR resources</a:t>
          </a:r>
        </a:p>
      </dgm:t>
    </dgm:pt>
    <dgm:pt modelId="{385BB722-DB04-4EAB-83C9-D04E3F3A7C44}" type="parTrans" cxnId="{452C7684-9D55-49A7-842E-783E22B1067C}">
      <dgm:prSet/>
      <dgm:spPr/>
      <dgm:t>
        <a:bodyPr/>
        <a:lstStyle/>
        <a:p>
          <a:endParaRPr lang="it-IT"/>
        </a:p>
      </dgm:t>
    </dgm:pt>
    <dgm:pt modelId="{B43FD33B-B08C-4511-B3A7-7E45ABCE1BF2}" type="sibTrans" cxnId="{452C7684-9D55-49A7-842E-783E22B1067C}">
      <dgm:prSet/>
      <dgm:spPr/>
      <dgm:t>
        <a:bodyPr/>
        <a:lstStyle/>
        <a:p>
          <a:endParaRPr lang="it-IT"/>
        </a:p>
      </dgm:t>
    </dgm:pt>
    <dgm:pt modelId="{605460DA-226C-41A3-A067-462EA0F25FEF}">
      <dgm:prSet/>
      <dgm:spPr/>
      <dgm:t>
        <a:bodyPr/>
        <a:lstStyle/>
        <a:p>
          <a:r>
            <a:rPr lang="en-US" dirty="0"/>
            <a:t>Analyze how RDA Reproducible Health Data Services recommendations can be supported by HL7 FHIR   </a:t>
          </a:r>
        </a:p>
      </dgm:t>
    </dgm:pt>
    <dgm:pt modelId="{C65720B4-64C0-439C-B464-9AB58276B1E8}" type="parTrans" cxnId="{036913BC-BA40-46E7-9FA4-E06425AC8234}">
      <dgm:prSet/>
      <dgm:spPr/>
      <dgm:t>
        <a:bodyPr/>
        <a:lstStyle/>
        <a:p>
          <a:endParaRPr lang="it-IT"/>
        </a:p>
      </dgm:t>
    </dgm:pt>
    <dgm:pt modelId="{16DAB5CA-A447-4BFB-A62C-5F8E669E2250}" type="sibTrans" cxnId="{036913BC-BA40-46E7-9FA4-E06425AC8234}">
      <dgm:prSet/>
      <dgm:spPr/>
      <dgm:t>
        <a:bodyPr/>
        <a:lstStyle/>
        <a:p>
          <a:endParaRPr lang="it-IT"/>
        </a:p>
      </dgm:t>
    </dgm:pt>
    <dgm:pt modelId="{E4CC0503-625D-4FF7-84D5-6983CE895330}">
      <dgm:prSet/>
      <dgm:spPr/>
      <dgm:t>
        <a:bodyPr/>
        <a:lstStyle/>
        <a:p>
          <a:r>
            <a:rPr lang="en-US" dirty="0"/>
            <a:t>Identify a minimum set of metadata to be fulfilled for specific sets of RDA </a:t>
          </a:r>
          <a:r>
            <a:rPr lang="en-US" dirty="0" err="1"/>
            <a:t>FAIRness</a:t>
          </a:r>
          <a:r>
            <a:rPr lang="en-US" dirty="0"/>
            <a:t> maturity indicators extended for health-related research data sets.</a:t>
          </a:r>
        </a:p>
      </dgm:t>
    </dgm:pt>
    <dgm:pt modelId="{3D25E49D-2ADA-4BB0-876D-177B5267225D}" type="parTrans" cxnId="{9C86CDE7-0924-43DF-8B7F-65DCF8D99232}">
      <dgm:prSet/>
      <dgm:spPr/>
      <dgm:t>
        <a:bodyPr/>
        <a:lstStyle/>
        <a:p>
          <a:endParaRPr lang="it-IT"/>
        </a:p>
      </dgm:t>
    </dgm:pt>
    <dgm:pt modelId="{C72B2112-4579-4720-A2DD-AB71477F43BB}" type="sibTrans" cxnId="{9C86CDE7-0924-43DF-8B7F-65DCF8D99232}">
      <dgm:prSet/>
      <dgm:spPr/>
      <dgm:t>
        <a:bodyPr/>
        <a:lstStyle/>
        <a:p>
          <a:endParaRPr lang="it-IT"/>
        </a:p>
      </dgm:t>
    </dgm:pt>
    <dgm:pt modelId="{D1DC88F0-B59D-46B7-B9A3-9D1199B25C28}">
      <dgm:prSet/>
      <dgm:spPr/>
      <dgm:t>
        <a:bodyPr/>
        <a:lstStyle/>
        <a:p>
          <a:r>
            <a:rPr lang="en-US" dirty="0"/>
            <a:t>Provide examples of best practices from EOSC (European Open Science Cloud) or NIH (</a:t>
          </a:r>
          <a:r>
            <a:rPr lang="it-IT" dirty="0"/>
            <a:t>National Institutes of Health)</a:t>
          </a:r>
          <a:r>
            <a:rPr lang="en-US" dirty="0"/>
            <a:t>.</a:t>
          </a:r>
        </a:p>
      </dgm:t>
    </dgm:pt>
    <dgm:pt modelId="{41C81553-70E1-49B9-82C8-7E4AB27926C5}" type="parTrans" cxnId="{2CE335EA-18E9-4404-9ACF-65DCD37523BE}">
      <dgm:prSet/>
      <dgm:spPr/>
      <dgm:t>
        <a:bodyPr/>
        <a:lstStyle/>
        <a:p>
          <a:endParaRPr lang="it-IT"/>
        </a:p>
      </dgm:t>
    </dgm:pt>
    <dgm:pt modelId="{B9F6FDB2-BD4C-434A-8588-E2D5F776D800}" type="sibTrans" cxnId="{2CE335EA-18E9-4404-9ACF-65DCD37523BE}">
      <dgm:prSet/>
      <dgm:spPr/>
      <dgm:t>
        <a:bodyPr/>
        <a:lstStyle/>
        <a:p>
          <a:endParaRPr lang="it-IT"/>
        </a:p>
      </dgm:t>
    </dgm:pt>
    <dgm:pt modelId="{361131AF-ED6C-4B55-958F-6EE2080676FD}">
      <dgm:prSet custT="1"/>
      <dgm:spPr/>
      <dgm:t>
        <a:bodyPr/>
        <a:lstStyle/>
        <a:p>
          <a:r>
            <a:rPr lang="en-US" sz="1200" dirty="0"/>
            <a:t>Suggest an </a:t>
          </a:r>
          <a:r>
            <a:rPr lang="en-US" sz="1200" b="1" dirty="0"/>
            <a:t>assessment methodology</a:t>
          </a:r>
          <a:endParaRPr lang="en-US" sz="1200" dirty="0"/>
        </a:p>
      </dgm:t>
    </dgm:pt>
    <dgm:pt modelId="{AB41D9A4-F4FD-4F68-9519-B6E7B5F4BC5F}" type="parTrans" cxnId="{805548F9-646F-4A2C-9E3D-0E72D411ED32}">
      <dgm:prSet/>
      <dgm:spPr/>
      <dgm:t>
        <a:bodyPr/>
        <a:lstStyle/>
        <a:p>
          <a:endParaRPr lang="it-IT"/>
        </a:p>
      </dgm:t>
    </dgm:pt>
    <dgm:pt modelId="{D3C5AF0F-7DCA-4450-92AD-47F4BA99334C}" type="sibTrans" cxnId="{805548F9-646F-4A2C-9E3D-0E72D411ED32}">
      <dgm:prSet/>
      <dgm:spPr/>
      <dgm:t>
        <a:bodyPr/>
        <a:lstStyle/>
        <a:p>
          <a:endParaRPr lang="it-IT"/>
        </a:p>
      </dgm:t>
    </dgm:pt>
    <dgm:pt modelId="{81635060-9B90-4727-871C-8FD298D00C83}" type="pres">
      <dgm:prSet presAssocID="{0436B78B-8213-414B-95F8-87A1151FAC51}" presName="linear" presStyleCnt="0">
        <dgm:presLayoutVars>
          <dgm:dir/>
          <dgm:animLvl val="lvl"/>
          <dgm:resizeHandles val="exact"/>
        </dgm:presLayoutVars>
      </dgm:prSet>
      <dgm:spPr/>
    </dgm:pt>
    <dgm:pt modelId="{7F477B0C-C391-475A-83AB-595B44CE4BDD}" type="pres">
      <dgm:prSet presAssocID="{E562BAB2-5235-4F79-8F88-82F84A563D74}" presName="parentLin" presStyleCnt="0"/>
      <dgm:spPr/>
    </dgm:pt>
    <dgm:pt modelId="{31C2D6C2-B632-469C-8543-2342CAAA4CE0}" type="pres">
      <dgm:prSet presAssocID="{E562BAB2-5235-4F79-8F88-82F84A563D74}" presName="parentLeftMargin" presStyleLbl="node1" presStyleIdx="0" presStyleCnt="2"/>
      <dgm:spPr/>
    </dgm:pt>
    <dgm:pt modelId="{2CC0F76A-BCFF-4802-83BE-6A296235C4EB}" type="pres">
      <dgm:prSet presAssocID="{E562BAB2-5235-4F79-8F88-82F84A563D74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A0291FD3-5C65-4D7E-B383-43F812994006}" type="pres">
      <dgm:prSet presAssocID="{E562BAB2-5235-4F79-8F88-82F84A563D74}" presName="negativeSpace" presStyleCnt="0"/>
      <dgm:spPr/>
    </dgm:pt>
    <dgm:pt modelId="{E5140FE4-4FBC-4038-BF1E-71BE4697EBC9}" type="pres">
      <dgm:prSet presAssocID="{E562BAB2-5235-4F79-8F88-82F84A563D74}" presName="childText" presStyleLbl="conFgAcc1" presStyleIdx="0" presStyleCnt="2">
        <dgm:presLayoutVars>
          <dgm:bulletEnabled val="1"/>
        </dgm:presLayoutVars>
      </dgm:prSet>
      <dgm:spPr/>
    </dgm:pt>
    <dgm:pt modelId="{A5535A8C-90B1-49BA-A2D5-6190B59A8273}" type="pres">
      <dgm:prSet presAssocID="{93CAB8F8-9DCE-440C-8EA7-A981043992BA}" presName="spaceBetweenRectangles" presStyleCnt="0"/>
      <dgm:spPr/>
    </dgm:pt>
    <dgm:pt modelId="{A02CA38E-2D43-4718-8D51-B833467EFD3C}" type="pres">
      <dgm:prSet presAssocID="{361131AF-ED6C-4B55-958F-6EE2080676FD}" presName="parentLin" presStyleCnt="0"/>
      <dgm:spPr/>
    </dgm:pt>
    <dgm:pt modelId="{5916B0C9-783E-4881-95F8-ECE0D72FD471}" type="pres">
      <dgm:prSet presAssocID="{361131AF-ED6C-4B55-958F-6EE2080676FD}" presName="parentLeftMargin" presStyleLbl="node1" presStyleIdx="0" presStyleCnt="2"/>
      <dgm:spPr/>
    </dgm:pt>
    <dgm:pt modelId="{BFAE6981-AC0C-40C0-8ADE-B168B9DFC183}" type="pres">
      <dgm:prSet presAssocID="{361131AF-ED6C-4B55-958F-6EE2080676FD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B202E71B-8B5A-4010-B9ED-6A6C2506827B}" type="pres">
      <dgm:prSet presAssocID="{361131AF-ED6C-4B55-958F-6EE2080676FD}" presName="negativeSpace" presStyleCnt="0"/>
      <dgm:spPr/>
    </dgm:pt>
    <dgm:pt modelId="{F28B0FFC-2ACD-4859-8731-EAD838CB5E5E}" type="pres">
      <dgm:prSet presAssocID="{361131AF-ED6C-4B55-958F-6EE2080676FD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445D2C01-850D-4AA8-A73B-5774ACE20BFE}" type="presOf" srcId="{375B7019-A719-4289-BCE3-C17AA5751E28}" destId="{E5140FE4-4FBC-4038-BF1E-71BE4697EBC9}" srcOrd="0" destOrd="0" presId="urn:microsoft.com/office/officeart/2005/8/layout/list1"/>
    <dgm:cxn modelId="{4A49A902-A418-4812-9C9E-AE0ED4E3EBB2}" type="presOf" srcId="{605460DA-226C-41A3-A067-462EA0F25FEF}" destId="{E5140FE4-4FBC-4038-BF1E-71BE4697EBC9}" srcOrd="0" destOrd="2" presId="urn:microsoft.com/office/officeart/2005/8/layout/list1"/>
    <dgm:cxn modelId="{049DC023-2F2E-4803-BBF4-02185EF5541E}" type="presOf" srcId="{E562BAB2-5235-4F79-8F88-82F84A563D74}" destId="{31C2D6C2-B632-469C-8543-2342CAAA4CE0}" srcOrd="0" destOrd="0" presId="urn:microsoft.com/office/officeart/2005/8/layout/list1"/>
    <dgm:cxn modelId="{A27B1775-550F-4816-A34E-B9D84B0B71BA}" srcId="{0436B78B-8213-414B-95F8-87A1151FAC51}" destId="{E562BAB2-5235-4F79-8F88-82F84A563D74}" srcOrd="0" destOrd="0" parTransId="{AA077003-484F-4E33-BA88-F94CEFE6D0FC}" sibTransId="{93CAB8F8-9DCE-440C-8EA7-A981043992BA}"/>
    <dgm:cxn modelId="{CBCBA67B-E39F-41F6-B711-B0CD4224C7A9}" type="presOf" srcId="{361131AF-ED6C-4B55-958F-6EE2080676FD}" destId="{BFAE6981-AC0C-40C0-8ADE-B168B9DFC183}" srcOrd="1" destOrd="0" presId="urn:microsoft.com/office/officeart/2005/8/layout/list1"/>
    <dgm:cxn modelId="{D8ABE683-1F5E-48AA-964F-E2FF1DF35E1A}" type="presOf" srcId="{469CF3DF-02FE-4CE4-8BC5-AE0588363EAD}" destId="{E5140FE4-4FBC-4038-BF1E-71BE4697EBC9}" srcOrd="0" destOrd="1" presId="urn:microsoft.com/office/officeart/2005/8/layout/list1"/>
    <dgm:cxn modelId="{452C7684-9D55-49A7-842E-783E22B1067C}" srcId="{E562BAB2-5235-4F79-8F88-82F84A563D74}" destId="{469CF3DF-02FE-4CE4-8BC5-AE0588363EAD}" srcOrd="1" destOrd="0" parTransId="{385BB722-DB04-4EAB-83C9-D04E3F3A7C44}" sibTransId="{B43FD33B-B08C-4511-B3A7-7E45ABCE1BF2}"/>
    <dgm:cxn modelId="{1A0F3192-3F4F-4D85-947C-EF55E96DC4AB}" type="presOf" srcId="{361131AF-ED6C-4B55-958F-6EE2080676FD}" destId="{5916B0C9-783E-4881-95F8-ECE0D72FD471}" srcOrd="0" destOrd="0" presId="urn:microsoft.com/office/officeart/2005/8/layout/list1"/>
    <dgm:cxn modelId="{FB1A5F96-C7D8-4841-8B00-65F6F4148FCE}" type="presOf" srcId="{E4CC0503-625D-4FF7-84D5-6983CE895330}" destId="{E5140FE4-4FBC-4038-BF1E-71BE4697EBC9}" srcOrd="0" destOrd="3" presId="urn:microsoft.com/office/officeart/2005/8/layout/list1"/>
    <dgm:cxn modelId="{0DF5A0B7-0E94-460F-BB3A-EF5B19BAE7DE}" type="presOf" srcId="{0436B78B-8213-414B-95F8-87A1151FAC51}" destId="{81635060-9B90-4727-871C-8FD298D00C83}" srcOrd="0" destOrd="0" presId="urn:microsoft.com/office/officeart/2005/8/layout/list1"/>
    <dgm:cxn modelId="{036913BC-BA40-46E7-9FA4-E06425AC8234}" srcId="{E562BAB2-5235-4F79-8F88-82F84A563D74}" destId="{605460DA-226C-41A3-A067-462EA0F25FEF}" srcOrd="2" destOrd="0" parTransId="{C65720B4-64C0-439C-B464-9AB58276B1E8}" sibTransId="{16DAB5CA-A447-4BFB-A62C-5F8E669E2250}"/>
    <dgm:cxn modelId="{8B9422CB-FCDC-4180-9D24-C3E7344A61C0}" type="presOf" srcId="{D1DC88F0-B59D-46B7-B9A3-9D1199B25C28}" destId="{E5140FE4-4FBC-4038-BF1E-71BE4697EBC9}" srcOrd="0" destOrd="4" presId="urn:microsoft.com/office/officeart/2005/8/layout/list1"/>
    <dgm:cxn modelId="{42FC2AD6-442B-4092-A91F-5F7E7E1D02F8}" srcId="{E562BAB2-5235-4F79-8F88-82F84A563D74}" destId="{375B7019-A719-4289-BCE3-C17AA5751E28}" srcOrd="0" destOrd="0" parTransId="{B76972A8-B1B4-4A4F-B190-0C0EC2FF9BE4}" sibTransId="{DDAA528B-1263-49A0-BA9E-72538713A092}"/>
    <dgm:cxn modelId="{9C86CDE7-0924-43DF-8B7F-65DCF8D99232}" srcId="{E562BAB2-5235-4F79-8F88-82F84A563D74}" destId="{E4CC0503-625D-4FF7-84D5-6983CE895330}" srcOrd="3" destOrd="0" parTransId="{3D25E49D-2ADA-4BB0-876D-177B5267225D}" sibTransId="{C72B2112-4579-4720-A2DD-AB71477F43BB}"/>
    <dgm:cxn modelId="{2CE335EA-18E9-4404-9ACF-65DCD37523BE}" srcId="{E562BAB2-5235-4F79-8F88-82F84A563D74}" destId="{D1DC88F0-B59D-46B7-B9A3-9D1199B25C28}" srcOrd="4" destOrd="0" parTransId="{41C81553-70E1-49B9-82C8-7E4AB27926C5}" sibTransId="{B9F6FDB2-BD4C-434A-8588-E2D5F776D800}"/>
    <dgm:cxn modelId="{CA26B5F8-F3D7-42AB-8736-FFFFDAF0922D}" type="presOf" srcId="{E562BAB2-5235-4F79-8F88-82F84A563D74}" destId="{2CC0F76A-BCFF-4802-83BE-6A296235C4EB}" srcOrd="1" destOrd="0" presId="urn:microsoft.com/office/officeart/2005/8/layout/list1"/>
    <dgm:cxn modelId="{805548F9-646F-4A2C-9E3D-0E72D411ED32}" srcId="{0436B78B-8213-414B-95F8-87A1151FAC51}" destId="{361131AF-ED6C-4B55-958F-6EE2080676FD}" srcOrd="1" destOrd="0" parTransId="{AB41D9A4-F4FD-4F68-9519-B6E7B5F4BC5F}" sibTransId="{D3C5AF0F-7DCA-4450-92AD-47F4BA99334C}"/>
    <dgm:cxn modelId="{B8D6E1DA-2DBB-48A9-BD30-4221B0BF8622}" type="presParOf" srcId="{81635060-9B90-4727-871C-8FD298D00C83}" destId="{7F477B0C-C391-475A-83AB-595B44CE4BDD}" srcOrd="0" destOrd="0" presId="urn:microsoft.com/office/officeart/2005/8/layout/list1"/>
    <dgm:cxn modelId="{B669B40F-4B97-41CD-9E62-36CA08C63C75}" type="presParOf" srcId="{7F477B0C-C391-475A-83AB-595B44CE4BDD}" destId="{31C2D6C2-B632-469C-8543-2342CAAA4CE0}" srcOrd="0" destOrd="0" presId="urn:microsoft.com/office/officeart/2005/8/layout/list1"/>
    <dgm:cxn modelId="{54C93567-6EAE-4394-ABB6-36276EFEFC45}" type="presParOf" srcId="{7F477B0C-C391-475A-83AB-595B44CE4BDD}" destId="{2CC0F76A-BCFF-4802-83BE-6A296235C4EB}" srcOrd="1" destOrd="0" presId="urn:microsoft.com/office/officeart/2005/8/layout/list1"/>
    <dgm:cxn modelId="{5D2B39B2-78E5-4934-9A69-211A5DD67253}" type="presParOf" srcId="{81635060-9B90-4727-871C-8FD298D00C83}" destId="{A0291FD3-5C65-4D7E-B383-43F812994006}" srcOrd="1" destOrd="0" presId="urn:microsoft.com/office/officeart/2005/8/layout/list1"/>
    <dgm:cxn modelId="{540BAB17-3677-4CD9-B7B1-CEE30601FFF4}" type="presParOf" srcId="{81635060-9B90-4727-871C-8FD298D00C83}" destId="{E5140FE4-4FBC-4038-BF1E-71BE4697EBC9}" srcOrd="2" destOrd="0" presId="urn:microsoft.com/office/officeart/2005/8/layout/list1"/>
    <dgm:cxn modelId="{C5560977-7404-416E-8DA0-00D8AAF68336}" type="presParOf" srcId="{81635060-9B90-4727-871C-8FD298D00C83}" destId="{A5535A8C-90B1-49BA-A2D5-6190B59A8273}" srcOrd="3" destOrd="0" presId="urn:microsoft.com/office/officeart/2005/8/layout/list1"/>
    <dgm:cxn modelId="{F8D8D95D-7420-49CE-8669-33F059D7FCA0}" type="presParOf" srcId="{81635060-9B90-4727-871C-8FD298D00C83}" destId="{A02CA38E-2D43-4718-8D51-B833467EFD3C}" srcOrd="4" destOrd="0" presId="urn:microsoft.com/office/officeart/2005/8/layout/list1"/>
    <dgm:cxn modelId="{5D6E2148-BFD7-4694-93F3-33A15D4827FD}" type="presParOf" srcId="{A02CA38E-2D43-4718-8D51-B833467EFD3C}" destId="{5916B0C9-783E-4881-95F8-ECE0D72FD471}" srcOrd="0" destOrd="0" presId="urn:microsoft.com/office/officeart/2005/8/layout/list1"/>
    <dgm:cxn modelId="{682B6D69-55FA-42CE-B934-67329EE7F16E}" type="presParOf" srcId="{A02CA38E-2D43-4718-8D51-B833467EFD3C}" destId="{BFAE6981-AC0C-40C0-8ADE-B168B9DFC183}" srcOrd="1" destOrd="0" presId="urn:microsoft.com/office/officeart/2005/8/layout/list1"/>
    <dgm:cxn modelId="{4AE932C4-1B9D-4A06-8C25-6D75ECE3C1F6}" type="presParOf" srcId="{81635060-9B90-4727-871C-8FD298D00C83}" destId="{B202E71B-8B5A-4010-B9ED-6A6C2506827B}" srcOrd="5" destOrd="0" presId="urn:microsoft.com/office/officeart/2005/8/layout/list1"/>
    <dgm:cxn modelId="{4CB751C8-4E5A-446E-BA9E-556979497CA0}" type="presParOf" srcId="{81635060-9B90-4727-871C-8FD298D00C83}" destId="{F28B0FFC-2ACD-4859-8731-EAD838CB5E5E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C53CDFF8-2378-407E-97AC-409D51AC10D6}" type="doc">
      <dgm:prSet loTypeId="urn:microsoft.com/office/officeart/2005/8/layout/radial4" loCatId="relationship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it-IT"/>
        </a:p>
      </dgm:t>
    </dgm:pt>
    <dgm:pt modelId="{123F65B2-11D1-412B-B15F-29620AFC9CD3}">
      <dgm:prSet phldrT="[Testo]"/>
      <dgm:spPr/>
      <dgm:t>
        <a:bodyPr/>
        <a:lstStyle/>
        <a:p>
          <a:r>
            <a:rPr lang="it-IT" b="1"/>
            <a:t>HL7 FHIR4FAIR </a:t>
          </a:r>
          <a:r>
            <a:rPr lang="it-IT" b="1" dirty="0"/>
            <a:t>IG </a:t>
          </a:r>
          <a:endParaRPr lang="it-IT" dirty="0"/>
        </a:p>
      </dgm:t>
    </dgm:pt>
    <dgm:pt modelId="{3687F833-3B96-4858-918D-29BE88C664E2}" type="parTrans" cxnId="{9F62D1B2-A4AE-4C4E-B476-A666D49CAB4B}">
      <dgm:prSet/>
      <dgm:spPr/>
      <dgm:t>
        <a:bodyPr/>
        <a:lstStyle/>
        <a:p>
          <a:endParaRPr lang="it-IT"/>
        </a:p>
      </dgm:t>
    </dgm:pt>
    <dgm:pt modelId="{4B7D2297-AB92-4958-96CD-76648C06A71E}" type="sibTrans" cxnId="{9F62D1B2-A4AE-4C4E-B476-A666D49CAB4B}">
      <dgm:prSet/>
      <dgm:spPr/>
      <dgm:t>
        <a:bodyPr/>
        <a:lstStyle/>
        <a:p>
          <a:endParaRPr lang="it-IT"/>
        </a:p>
      </dgm:t>
    </dgm:pt>
    <dgm:pt modelId="{9CAE19A9-4999-4525-B04B-B44F99153ED5}">
      <dgm:prSet phldrT="[Testo]"/>
      <dgm:spPr/>
      <dgm:t>
        <a:bodyPr/>
        <a:lstStyle/>
        <a:p>
          <a:r>
            <a:rPr lang="en-US" dirty="0"/>
            <a:t>Informative guidance</a:t>
          </a:r>
        </a:p>
        <a:p>
          <a:r>
            <a:rPr lang="en-US" dirty="0"/>
            <a:t>“FAIR and  FHIR”</a:t>
          </a:r>
          <a:endParaRPr lang="it-IT" dirty="0"/>
        </a:p>
      </dgm:t>
    </dgm:pt>
    <dgm:pt modelId="{F4D1B5DF-E217-42D2-AA14-F691F77A3DEC}" type="parTrans" cxnId="{59F80F56-5C3B-4CD1-9D47-F27AEAEB2B02}">
      <dgm:prSet/>
      <dgm:spPr/>
      <dgm:t>
        <a:bodyPr/>
        <a:lstStyle/>
        <a:p>
          <a:endParaRPr lang="it-IT"/>
        </a:p>
      </dgm:t>
    </dgm:pt>
    <dgm:pt modelId="{E936CAEF-3C28-4193-B379-EFCD3062C440}" type="sibTrans" cxnId="{59F80F56-5C3B-4CD1-9D47-F27AEAEB2B02}">
      <dgm:prSet/>
      <dgm:spPr/>
      <dgm:t>
        <a:bodyPr/>
        <a:lstStyle/>
        <a:p>
          <a:endParaRPr lang="it-IT"/>
        </a:p>
      </dgm:t>
    </dgm:pt>
    <dgm:pt modelId="{B2CE0771-AD45-448F-B3CC-782D59456245}">
      <dgm:prSet phldrT="[Testo]"/>
      <dgm:spPr/>
      <dgm:t>
        <a:bodyPr/>
        <a:lstStyle/>
        <a:p>
          <a:r>
            <a:rPr lang="en-US" dirty="0"/>
            <a:t>Conformance Rules</a:t>
          </a:r>
        </a:p>
        <a:p>
          <a:r>
            <a:rPr lang="en-US" dirty="0"/>
            <a:t>“Assessing data </a:t>
          </a:r>
          <a:r>
            <a:rPr lang="en-US" dirty="0" err="1"/>
            <a:t>FAIRness</a:t>
          </a:r>
          <a:r>
            <a:rPr lang="en-US" dirty="0"/>
            <a:t>”</a:t>
          </a:r>
          <a:endParaRPr lang="it-IT" dirty="0"/>
        </a:p>
      </dgm:t>
    </dgm:pt>
    <dgm:pt modelId="{B488CDD6-A11C-45C7-9E6A-DE85509616B6}" type="parTrans" cxnId="{77E17FD7-D6B4-45DF-AFBA-B282B5B45825}">
      <dgm:prSet/>
      <dgm:spPr/>
      <dgm:t>
        <a:bodyPr/>
        <a:lstStyle/>
        <a:p>
          <a:endParaRPr lang="it-IT"/>
        </a:p>
      </dgm:t>
    </dgm:pt>
    <dgm:pt modelId="{07EB079A-D91E-42FC-BAB5-0468B23ACC49}" type="sibTrans" cxnId="{77E17FD7-D6B4-45DF-AFBA-B282B5B45825}">
      <dgm:prSet/>
      <dgm:spPr/>
      <dgm:t>
        <a:bodyPr/>
        <a:lstStyle/>
        <a:p>
          <a:endParaRPr lang="it-IT"/>
        </a:p>
      </dgm:t>
    </dgm:pt>
    <dgm:pt modelId="{71A38239-6C11-45EB-9768-5A4AB05936B7}" type="pres">
      <dgm:prSet presAssocID="{C53CDFF8-2378-407E-97AC-409D51AC10D6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379B430C-77AB-4582-92F1-3F8FB4E8BC1B}" type="pres">
      <dgm:prSet presAssocID="{123F65B2-11D1-412B-B15F-29620AFC9CD3}" presName="centerShape" presStyleLbl="node0" presStyleIdx="0" presStyleCnt="1"/>
      <dgm:spPr/>
    </dgm:pt>
    <dgm:pt modelId="{C7828282-0367-4F95-91FE-27952F4E31E6}" type="pres">
      <dgm:prSet presAssocID="{F4D1B5DF-E217-42D2-AA14-F691F77A3DEC}" presName="parTrans" presStyleLbl="bgSibTrans2D1" presStyleIdx="0" presStyleCnt="2"/>
      <dgm:spPr/>
    </dgm:pt>
    <dgm:pt modelId="{29BD761E-C3F6-4CFE-8AC2-22AE478A18EC}" type="pres">
      <dgm:prSet presAssocID="{9CAE19A9-4999-4525-B04B-B44F99153ED5}" presName="node" presStyleLbl="node1" presStyleIdx="0" presStyleCnt="2" custScaleX="106001">
        <dgm:presLayoutVars>
          <dgm:bulletEnabled val="1"/>
        </dgm:presLayoutVars>
      </dgm:prSet>
      <dgm:spPr/>
    </dgm:pt>
    <dgm:pt modelId="{611027D0-44B6-4814-B3ED-8F6790F41F8D}" type="pres">
      <dgm:prSet presAssocID="{B488CDD6-A11C-45C7-9E6A-DE85509616B6}" presName="parTrans" presStyleLbl="bgSibTrans2D1" presStyleIdx="1" presStyleCnt="2"/>
      <dgm:spPr/>
    </dgm:pt>
    <dgm:pt modelId="{73222306-8ADE-4504-8572-4AD708595061}" type="pres">
      <dgm:prSet presAssocID="{B2CE0771-AD45-448F-B3CC-782D59456245}" presName="node" presStyleLbl="node1" presStyleIdx="1" presStyleCnt="2" custScaleX="106001">
        <dgm:presLayoutVars>
          <dgm:bulletEnabled val="1"/>
        </dgm:presLayoutVars>
      </dgm:prSet>
      <dgm:spPr/>
    </dgm:pt>
  </dgm:ptLst>
  <dgm:cxnLst>
    <dgm:cxn modelId="{5804B73E-493C-4F9C-B348-C974267F96FE}" type="presOf" srcId="{9CAE19A9-4999-4525-B04B-B44F99153ED5}" destId="{29BD761E-C3F6-4CFE-8AC2-22AE478A18EC}" srcOrd="0" destOrd="0" presId="urn:microsoft.com/office/officeart/2005/8/layout/radial4"/>
    <dgm:cxn modelId="{9C013554-FA42-41FC-BECB-25DDF7C1D5D9}" type="presOf" srcId="{B2CE0771-AD45-448F-B3CC-782D59456245}" destId="{73222306-8ADE-4504-8572-4AD708595061}" srcOrd="0" destOrd="0" presId="urn:microsoft.com/office/officeart/2005/8/layout/radial4"/>
    <dgm:cxn modelId="{59F80F56-5C3B-4CD1-9D47-F27AEAEB2B02}" srcId="{123F65B2-11D1-412B-B15F-29620AFC9CD3}" destId="{9CAE19A9-4999-4525-B04B-B44F99153ED5}" srcOrd="0" destOrd="0" parTransId="{F4D1B5DF-E217-42D2-AA14-F691F77A3DEC}" sibTransId="{E936CAEF-3C28-4193-B379-EFCD3062C440}"/>
    <dgm:cxn modelId="{9F62D1B2-A4AE-4C4E-B476-A666D49CAB4B}" srcId="{C53CDFF8-2378-407E-97AC-409D51AC10D6}" destId="{123F65B2-11D1-412B-B15F-29620AFC9CD3}" srcOrd="0" destOrd="0" parTransId="{3687F833-3B96-4858-918D-29BE88C664E2}" sibTransId="{4B7D2297-AB92-4958-96CD-76648C06A71E}"/>
    <dgm:cxn modelId="{BC68C6B5-24D3-478C-8508-F6D126CC068E}" type="presOf" srcId="{F4D1B5DF-E217-42D2-AA14-F691F77A3DEC}" destId="{C7828282-0367-4F95-91FE-27952F4E31E6}" srcOrd="0" destOrd="0" presId="urn:microsoft.com/office/officeart/2005/8/layout/radial4"/>
    <dgm:cxn modelId="{C67248CE-C000-437E-831D-53C54012C83A}" type="presOf" srcId="{123F65B2-11D1-412B-B15F-29620AFC9CD3}" destId="{379B430C-77AB-4582-92F1-3F8FB4E8BC1B}" srcOrd="0" destOrd="0" presId="urn:microsoft.com/office/officeart/2005/8/layout/radial4"/>
    <dgm:cxn modelId="{77E17FD7-D6B4-45DF-AFBA-B282B5B45825}" srcId="{123F65B2-11D1-412B-B15F-29620AFC9CD3}" destId="{B2CE0771-AD45-448F-B3CC-782D59456245}" srcOrd="1" destOrd="0" parTransId="{B488CDD6-A11C-45C7-9E6A-DE85509616B6}" sibTransId="{07EB079A-D91E-42FC-BAB5-0468B23ACC49}"/>
    <dgm:cxn modelId="{F172B8E0-66C2-4489-A376-EA6419971076}" type="presOf" srcId="{B488CDD6-A11C-45C7-9E6A-DE85509616B6}" destId="{611027D0-44B6-4814-B3ED-8F6790F41F8D}" srcOrd="0" destOrd="0" presId="urn:microsoft.com/office/officeart/2005/8/layout/radial4"/>
    <dgm:cxn modelId="{F467A8F1-4E94-42B3-A2DC-2DF5FDE0598E}" type="presOf" srcId="{C53CDFF8-2378-407E-97AC-409D51AC10D6}" destId="{71A38239-6C11-45EB-9768-5A4AB05936B7}" srcOrd="0" destOrd="0" presId="urn:microsoft.com/office/officeart/2005/8/layout/radial4"/>
    <dgm:cxn modelId="{531CF72A-6348-4876-90E4-9E5B96A1414A}" type="presParOf" srcId="{71A38239-6C11-45EB-9768-5A4AB05936B7}" destId="{379B430C-77AB-4582-92F1-3F8FB4E8BC1B}" srcOrd="0" destOrd="0" presId="urn:microsoft.com/office/officeart/2005/8/layout/radial4"/>
    <dgm:cxn modelId="{EFB2A95D-8E8B-4D52-962F-7301C6301274}" type="presParOf" srcId="{71A38239-6C11-45EB-9768-5A4AB05936B7}" destId="{C7828282-0367-4F95-91FE-27952F4E31E6}" srcOrd="1" destOrd="0" presId="urn:microsoft.com/office/officeart/2005/8/layout/radial4"/>
    <dgm:cxn modelId="{21C39470-D4E7-48F8-90FB-94934EA82E0C}" type="presParOf" srcId="{71A38239-6C11-45EB-9768-5A4AB05936B7}" destId="{29BD761E-C3F6-4CFE-8AC2-22AE478A18EC}" srcOrd="2" destOrd="0" presId="urn:microsoft.com/office/officeart/2005/8/layout/radial4"/>
    <dgm:cxn modelId="{8F03564A-F069-43E8-B5AF-8DEBBDED341F}" type="presParOf" srcId="{71A38239-6C11-45EB-9768-5A4AB05936B7}" destId="{611027D0-44B6-4814-B3ED-8F6790F41F8D}" srcOrd="3" destOrd="0" presId="urn:microsoft.com/office/officeart/2005/8/layout/radial4"/>
    <dgm:cxn modelId="{3C98D089-0306-455C-A295-807B0C92D307}" type="presParOf" srcId="{71A38239-6C11-45EB-9768-5A4AB05936B7}" destId="{73222306-8ADE-4504-8572-4AD708595061}" srcOrd="4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FF3F30D8-8E1D-4450-A210-D05386434596}" type="doc">
      <dgm:prSet loTypeId="urn:microsoft.com/office/officeart/2005/8/layout/hProcess6" loCatId="process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FF95ECEA-4664-48B4-91BD-0279C88C3D4F}">
      <dgm:prSet phldrT="[Testo]" custT="1"/>
      <dgm:spPr/>
      <dgm:t>
        <a:bodyPr/>
        <a:lstStyle/>
        <a:p>
          <a:r>
            <a:rPr lang="en-US" sz="1100" b="1" noProof="0" dirty="0"/>
            <a:t>Sept 2020</a:t>
          </a:r>
        </a:p>
      </dgm:t>
    </dgm:pt>
    <dgm:pt modelId="{C50576A4-3F21-4027-A007-8F3CD59C9037}" type="parTrans" cxnId="{DB611DB6-8F8C-4E6F-A53D-864EAA0FEFDC}">
      <dgm:prSet/>
      <dgm:spPr/>
      <dgm:t>
        <a:bodyPr/>
        <a:lstStyle/>
        <a:p>
          <a:endParaRPr lang="en-US" noProof="0" dirty="0"/>
        </a:p>
      </dgm:t>
    </dgm:pt>
    <dgm:pt modelId="{7C2EE6F5-9DCB-4522-BE16-41F2290995D6}" type="sibTrans" cxnId="{DB611DB6-8F8C-4E6F-A53D-864EAA0FEFDC}">
      <dgm:prSet/>
      <dgm:spPr/>
      <dgm:t>
        <a:bodyPr/>
        <a:lstStyle/>
        <a:p>
          <a:endParaRPr lang="en-US" noProof="0" dirty="0"/>
        </a:p>
      </dgm:t>
    </dgm:pt>
    <dgm:pt modelId="{DDF69B30-3ADD-41A2-841B-50C31E6A4E4E}">
      <dgm:prSet phldrT="[Testo]" custT="1"/>
      <dgm:spPr/>
      <dgm:t>
        <a:bodyPr/>
        <a:lstStyle/>
        <a:p>
          <a:r>
            <a:rPr lang="en-US" sz="1100" b="1" noProof="0" dirty="0"/>
            <a:t>Oct 2020</a:t>
          </a:r>
        </a:p>
      </dgm:t>
    </dgm:pt>
    <dgm:pt modelId="{4F34F5E3-0D9B-4830-9CA6-6A5869B3B67D}" type="parTrans" cxnId="{7080A157-1927-4547-8CD6-3E681F780A7F}">
      <dgm:prSet/>
      <dgm:spPr/>
      <dgm:t>
        <a:bodyPr/>
        <a:lstStyle/>
        <a:p>
          <a:endParaRPr lang="en-US" noProof="0" dirty="0"/>
        </a:p>
      </dgm:t>
    </dgm:pt>
    <dgm:pt modelId="{20F47211-6C37-4F48-A387-20E4D39ACBF2}" type="sibTrans" cxnId="{7080A157-1927-4547-8CD6-3E681F780A7F}">
      <dgm:prSet/>
      <dgm:spPr/>
      <dgm:t>
        <a:bodyPr/>
        <a:lstStyle/>
        <a:p>
          <a:endParaRPr lang="en-US" noProof="0" dirty="0"/>
        </a:p>
      </dgm:t>
    </dgm:pt>
    <dgm:pt modelId="{5B154089-65CC-4638-8315-FB5F435A6865}">
      <dgm:prSet phldrT="[Testo]" custT="1"/>
      <dgm:spPr/>
      <dgm:t>
        <a:bodyPr/>
        <a:lstStyle/>
        <a:p>
          <a:r>
            <a:rPr lang="en-US" sz="1100" b="1" noProof="0" dirty="0"/>
            <a:t>Oct 2020</a:t>
          </a:r>
        </a:p>
      </dgm:t>
    </dgm:pt>
    <dgm:pt modelId="{9A41D748-D145-4DFF-A327-2A098A4696B2}" type="parTrans" cxnId="{7E6249B0-2B57-4428-A761-8E6576A96CC0}">
      <dgm:prSet/>
      <dgm:spPr/>
      <dgm:t>
        <a:bodyPr/>
        <a:lstStyle/>
        <a:p>
          <a:endParaRPr lang="en-US" noProof="0" dirty="0"/>
        </a:p>
      </dgm:t>
    </dgm:pt>
    <dgm:pt modelId="{70AD1E0E-988D-4B4C-B6EF-99E538DB6612}" type="sibTrans" cxnId="{7E6249B0-2B57-4428-A761-8E6576A96CC0}">
      <dgm:prSet/>
      <dgm:spPr/>
      <dgm:t>
        <a:bodyPr/>
        <a:lstStyle/>
        <a:p>
          <a:endParaRPr lang="en-US" noProof="0" dirty="0"/>
        </a:p>
      </dgm:t>
    </dgm:pt>
    <dgm:pt modelId="{AF45C1A7-B01D-4B23-A332-9A5F30F5CA8E}">
      <dgm:prSet phldrT="[Testo]"/>
      <dgm:spPr/>
      <dgm:t>
        <a:bodyPr/>
        <a:lstStyle/>
        <a:p>
          <a:r>
            <a:rPr lang="en-US" b="1" noProof="0" dirty="0">
              <a:solidFill>
                <a:schemeClr val="accent4">
                  <a:lumMod val="50000"/>
                </a:schemeClr>
              </a:solidFill>
            </a:rPr>
            <a:t>TSC Approval</a:t>
          </a:r>
        </a:p>
      </dgm:t>
    </dgm:pt>
    <dgm:pt modelId="{DD3E6499-F199-499F-AEB8-F9F91625F481}" type="parTrans" cxnId="{40486B63-8BD2-4066-B595-C8BCEDA5D90A}">
      <dgm:prSet/>
      <dgm:spPr/>
      <dgm:t>
        <a:bodyPr/>
        <a:lstStyle/>
        <a:p>
          <a:endParaRPr lang="en-US" noProof="0" dirty="0"/>
        </a:p>
      </dgm:t>
    </dgm:pt>
    <dgm:pt modelId="{922B03F8-0E97-48B7-B26C-8CFE29DBE386}" type="sibTrans" cxnId="{40486B63-8BD2-4066-B595-C8BCEDA5D90A}">
      <dgm:prSet/>
      <dgm:spPr/>
      <dgm:t>
        <a:bodyPr/>
        <a:lstStyle/>
        <a:p>
          <a:endParaRPr lang="en-US" noProof="0" dirty="0"/>
        </a:p>
      </dgm:t>
    </dgm:pt>
    <dgm:pt modelId="{31360590-B7B6-4216-AFB1-C59822F31CE2}">
      <dgm:prSet phldrT="[Testo]"/>
      <dgm:spPr/>
      <dgm:t>
        <a:bodyPr/>
        <a:lstStyle/>
        <a:p>
          <a:r>
            <a:rPr lang="en-US" b="1" noProof="0" dirty="0">
              <a:solidFill>
                <a:schemeClr val="accent1">
                  <a:lumMod val="50000"/>
                </a:schemeClr>
              </a:solidFill>
            </a:rPr>
            <a:t>Project Proposal Approved</a:t>
          </a:r>
        </a:p>
      </dgm:t>
    </dgm:pt>
    <dgm:pt modelId="{799283F1-9914-4317-9920-CE5EEB3511E7}" type="parTrans" cxnId="{C9BBB208-35EE-4A3C-BBEE-0F49EB7E4964}">
      <dgm:prSet/>
      <dgm:spPr/>
      <dgm:t>
        <a:bodyPr/>
        <a:lstStyle/>
        <a:p>
          <a:endParaRPr lang="en-US" noProof="0" dirty="0"/>
        </a:p>
      </dgm:t>
    </dgm:pt>
    <dgm:pt modelId="{347722F6-9E96-4E20-883B-F78BD2F8E685}" type="sibTrans" cxnId="{C9BBB208-35EE-4A3C-BBEE-0F49EB7E4964}">
      <dgm:prSet/>
      <dgm:spPr/>
      <dgm:t>
        <a:bodyPr/>
        <a:lstStyle/>
        <a:p>
          <a:endParaRPr lang="en-US" noProof="0" dirty="0"/>
        </a:p>
      </dgm:t>
    </dgm:pt>
    <dgm:pt modelId="{840A9F82-C60A-4349-9E48-06BEF3D94F91}">
      <dgm:prSet phldrT="[Testo]"/>
      <dgm:spPr/>
      <dgm:t>
        <a:bodyPr/>
        <a:lstStyle/>
        <a:p>
          <a:r>
            <a:rPr lang="en-US" b="1" noProof="0" dirty="0">
              <a:solidFill>
                <a:schemeClr val="accent4">
                  <a:lumMod val="50000"/>
                </a:schemeClr>
              </a:solidFill>
            </a:rPr>
            <a:t>Sponsor WG and FHIR MG Approved</a:t>
          </a:r>
        </a:p>
      </dgm:t>
    </dgm:pt>
    <dgm:pt modelId="{4E9A8373-450C-45ED-B2B4-EECEDFC0F818}" type="parTrans" cxnId="{ECBCC8AC-44BF-453F-A3D9-22495D6B59AB}">
      <dgm:prSet/>
      <dgm:spPr/>
      <dgm:t>
        <a:bodyPr/>
        <a:lstStyle/>
        <a:p>
          <a:endParaRPr lang="en-US" noProof="0" dirty="0"/>
        </a:p>
      </dgm:t>
    </dgm:pt>
    <dgm:pt modelId="{7EEBD09C-730E-480F-B6B2-DF4A05C5C160}" type="sibTrans" cxnId="{ECBCC8AC-44BF-453F-A3D9-22495D6B59AB}">
      <dgm:prSet/>
      <dgm:spPr/>
      <dgm:t>
        <a:bodyPr/>
        <a:lstStyle/>
        <a:p>
          <a:endParaRPr lang="en-US" noProof="0" dirty="0"/>
        </a:p>
      </dgm:t>
    </dgm:pt>
    <dgm:pt modelId="{A26AB7C9-0BB4-4040-A423-2ACA59725999}" type="pres">
      <dgm:prSet presAssocID="{FF3F30D8-8E1D-4450-A210-D05386434596}" presName="theList" presStyleCnt="0">
        <dgm:presLayoutVars>
          <dgm:dir/>
          <dgm:animLvl val="lvl"/>
          <dgm:resizeHandles val="exact"/>
        </dgm:presLayoutVars>
      </dgm:prSet>
      <dgm:spPr/>
    </dgm:pt>
    <dgm:pt modelId="{FE166D85-5905-49D4-AC1D-A2B1FA4D5A63}" type="pres">
      <dgm:prSet presAssocID="{FF95ECEA-4664-48B4-91BD-0279C88C3D4F}" presName="compNode" presStyleCnt="0"/>
      <dgm:spPr/>
    </dgm:pt>
    <dgm:pt modelId="{F57758F4-B738-425A-B147-0D3A19F6E40B}" type="pres">
      <dgm:prSet presAssocID="{FF95ECEA-4664-48B4-91BD-0279C88C3D4F}" presName="noGeometry" presStyleCnt="0"/>
      <dgm:spPr/>
    </dgm:pt>
    <dgm:pt modelId="{7908F79D-E2E2-498A-B894-44C5F5C0A206}" type="pres">
      <dgm:prSet presAssocID="{FF95ECEA-4664-48B4-91BD-0279C88C3D4F}" presName="childTextVisible" presStyleLbl="bgAccFollowNode1" presStyleIdx="0" presStyleCnt="3">
        <dgm:presLayoutVars>
          <dgm:bulletEnabled val="1"/>
        </dgm:presLayoutVars>
      </dgm:prSet>
      <dgm:spPr/>
    </dgm:pt>
    <dgm:pt modelId="{68DC9406-48D7-4DE0-A68F-1ABBBD99FA99}" type="pres">
      <dgm:prSet presAssocID="{FF95ECEA-4664-48B4-91BD-0279C88C3D4F}" presName="childTextHidden" presStyleLbl="bgAccFollowNode1" presStyleIdx="0" presStyleCnt="3"/>
      <dgm:spPr/>
    </dgm:pt>
    <dgm:pt modelId="{13EBB3D8-9FB6-4E9F-82C6-3E4DAB1CAD37}" type="pres">
      <dgm:prSet presAssocID="{FF95ECEA-4664-48B4-91BD-0279C88C3D4F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BFAA72C3-49FA-4581-89E5-D9B40703432D}" type="pres">
      <dgm:prSet presAssocID="{FF95ECEA-4664-48B4-91BD-0279C88C3D4F}" presName="aSpace" presStyleCnt="0"/>
      <dgm:spPr/>
    </dgm:pt>
    <dgm:pt modelId="{154319B1-2FA7-4FA7-9801-95034435BAD0}" type="pres">
      <dgm:prSet presAssocID="{DDF69B30-3ADD-41A2-841B-50C31E6A4E4E}" presName="compNode" presStyleCnt="0"/>
      <dgm:spPr/>
    </dgm:pt>
    <dgm:pt modelId="{37AEFD45-03D7-4AED-8AFA-076E29DA9D24}" type="pres">
      <dgm:prSet presAssocID="{DDF69B30-3ADD-41A2-841B-50C31E6A4E4E}" presName="noGeometry" presStyleCnt="0"/>
      <dgm:spPr/>
    </dgm:pt>
    <dgm:pt modelId="{F896B656-7976-4813-8658-164BD266BD77}" type="pres">
      <dgm:prSet presAssocID="{DDF69B30-3ADD-41A2-841B-50C31E6A4E4E}" presName="childTextVisible" presStyleLbl="bgAccFollowNode1" presStyleIdx="1" presStyleCnt="3">
        <dgm:presLayoutVars>
          <dgm:bulletEnabled val="1"/>
        </dgm:presLayoutVars>
      </dgm:prSet>
      <dgm:spPr/>
    </dgm:pt>
    <dgm:pt modelId="{4FAD5A44-0C2F-45AA-8EAD-D37EA48D0950}" type="pres">
      <dgm:prSet presAssocID="{DDF69B30-3ADD-41A2-841B-50C31E6A4E4E}" presName="childTextHidden" presStyleLbl="bgAccFollowNode1" presStyleIdx="1" presStyleCnt="3"/>
      <dgm:spPr/>
    </dgm:pt>
    <dgm:pt modelId="{6131D851-2972-4758-B59D-EFA64DA0E42C}" type="pres">
      <dgm:prSet presAssocID="{DDF69B30-3ADD-41A2-841B-50C31E6A4E4E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A3DC112B-ACD1-4601-8DCE-EE351297FFE7}" type="pres">
      <dgm:prSet presAssocID="{DDF69B30-3ADD-41A2-841B-50C31E6A4E4E}" presName="aSpace" presStyleCnt="0"/>
      <dgm:spPr/>
    </dgm:pt>
    <dgm:pt modelId="{A913A88C-D565-44D8-BF89-30AA364DB2F8}" type="pres">
      <dgm:prSet presAssocID="{5B154089-65CC-4638-8315-FB5F435A6865}" presName="compNode" presStyleCnt="0"/>
      <dgm:spPr/>
    </dgm:pt>
    <dgm:pt modelId="{AEF9EE9F-7469-4E4B-BEFA-C897FF064E55}" type="pres">
      <dgm:prSet presAssocID="{5B154089-65CC-4638-8315-FB5F435A6865}" presName="noGeometry" presStyleCnt="0"/>
      <dgm:spPr/>
    </dgm:pt>
    <dgm:pt modelId="{92135CDC-6F93-4E07-A9E6-689C11EAF148}" type="pres">
      <dgm:prSet presAssocID="{5B154089-65CC-4638-8315-FB5F435A6865}" presName="childTextVisible" presStyleLbl="bgAccFollowNode1" presStyleIdx="2" presStyleCnt="3">
        <dgm:presLayoutVars>
          <dgm:bulletEnabled val="1"/>
        </dgm:presLayoutVars>
      </dgm:prSet>
      <dgm:spPr/>
    </dgm:pt>
    <dgm:pt modelId="{72FF6771-5FC3-42F1-A5DC-9A31968D1DB1}" type="pres">
      <dgm:prSet presAssocID="{5B154089-65CC-4638-8315-FB5F435A6865}" presName="childTextHidden" presStyleLbl="bgAccFollowNode1" presStyleIdx="2" presStyleCnt="3"/>
      <dgm:spPr/>
    </dgm:pt>
    <dgm:pt modelId="{00F7F04F-BFCD-4BFA-8176-753A95B1041F}" type="pres">
      <dgm:prSet presAssocID="{5B154089-65CC-4638-8315-FB5F435A6865}" presName="parentText" presStyleLbl="node1" presStyleIdx="2" presStyleCnt="3">
        <dgm:presLayoutVars>
          <dgm:chMax val="1"/>
          <dgm:bulletEnabled val="1"/>
        </dgm:presLayoutVars>
      </dgm:prSet>
      <dgm:spPr/>
    </dgm:pt>
  </dgm:ptLst>
  <dgm:cxnLst>
    <dgm:cxn modelId="{73CBCB07-6954-4FFF-A3EB-D393E16AE795}" type="presOf" srcId="{DDF69B30-3ADD-41A2-841B-50C31E6A4E4E}" destId="{6131D851-2972-4758-B59D-EFA64DA0E42C}" srcOrd="0" destOrd="0" presId="urn:microsoft.com/office/officeart/2005/8/layout/hProcess6"/>
    <dgm:cxn modelId="{C9BBB208-35EE-4A3C-BBEE-0F49EB7E4964}" srcId="{FF95ECEA-4664-48B4-91BD-0279C88C3D4F}" destId="{31360590-B7B6-4216-AFB1-C59822F31CE2}" srcOrd="0" destOrd="0" parTransId="{799283F1-9914-4317-9920-CE5EEB3511E7}" sibTransId="{347722F6-9E96-4E20-883B-F78BD2F8E685}"/>
    <dgm:cxn modelId="{EDBF1525-FA1B-474C-B868-19DA86B6F978}" type="presOf" srcId="{31360590-B7B6-4216-AFB1-C59822F31CE2}" destId="{7908F79D-E2E2-498A-B894-44C5F5C0A206}" srcOrd="0" destOrd="0" presId="urn:microsoft.com/office/officeart/2005/8/layout/hProcess6"/>
    <dgm:cxn modelId="{24B4AC38-20C8-4218-92BC-4FFA3B620684}" type="presOf" srcId="{5B154089-65CC-4638-8315-FB5F435A6865}" destId="{00F7F04F-BFCD-4BFA-8176-753A95B1041F}" srcOrd="0" destOrd="0" presId="urn:microsoft.com/office/officeart/2005/8/layout/hProcess6"/>
    <dgm:cxn modelId="{038B625F-14A5-4DC3-8730-F4CABB964053}" type="presOf" srcId="{31360590-B7B6-4216-AFB1-C59822F31CE2}" destId="{68DC9406-48D7-4DE0-A68F-1ABBBD99FA99}" srcOrd="1" destOrd="0" presId="urn:microsoft.com/office/officeart/2005/8/layout/hProcess6"/>
    <dgm:cxn modelId="{40486B63-8BD2-4066-B595-C8BCEDA5D90A}" srcId="{5B154089-65CC-4638-8315-FB5F435A6865}" destId="{AF45C1A7-B01D-4B23-A332-9A5F30F5CA8E}" srcOrd="0" destOrd="0" parTransId="{DD3E6499-F199-499F-AEB8-F9F91625F481}" sibTransId="{922B03F8-0E97-48B7-B26C-8CFE29DBE386}"/>
    <dgm:cxn modelId="{02200277-1E82-4967-A003-88B7BAF0EB96}" type="presOf" srcId="{840A9F82-C60A-4349-9E48-06BEF3D94F91}" destId="{4FAD5A44-0C2F-45AA-8EAD-D37EA48D0950}" srcOrd="1" destOrd="0" presId="urn:microsoft.com/office/officeart/2005/8/layout/hProcess6"/>
    <dgm:cxn modelId="{7080A157-1927-4547-8CD6-3E681F780A7F}" srcId="{FF3F30D8-8E1D-4450-A210-D05386434596}" destId="{DDF69B30-3ADD-41A2-841B-50C31E6A4E4E}" srcOrd="1" destOrd="0" parTransId="{4F34F5E3-0D9B-4830-9CA6-6A5869B3B67D}" sibTransId="{20F47211-6C37-4F48-A387-20E4D39ACBF2}"/>
    <dgm:cxn modelId="{0F4FED97-1176-4F1D-92B6-02DA9611A663}" type="presOf" srcId="{AF45C1A7-B01D-4B23-A332-9A5F30F5CA8E}" destId="{92135CDC-6F93-4E07-A9E6-689C11EAF148}" srcOrd="0" destOrd="0" presId="urn:microsoft.com/office/officeart/2005/8/layout/hProcess6"/>
    <dgm:cxn modelId="{7BFB3599-0345-4DD5-8464-3FF96547C492}" type="presOf" srcId="{FF95ECEA-4664-48B4-91BD-0279C88C3D4F}" destId="{13EBB3D8-9FB6-4E9F-82C6-3E4DAB1CAD37}" srcOrd="0" destOrd="0" presId="urn:microsoft.com/office/officeart/2005/8/layout/hProcess6"/>
    <dgm:cxn modelId="{ECBCC8AC-44BF-453F-A3D9-22495D6B59AB}" srcId="{DDF69B30-3ADD-41A2-841B-50C31E6A4E4E}" destId="{840A9F82-C60A-4349-9E48-06BEF3D94F91}" srcOrd="0" destOrd="0" parTransId="{4E9A8373-450C-45ED-B2B4-EECEDFC0F818}" sibTransId="{7EEBD09C-730E-480F-B6B2-DF4A05C5C160}"/>
    <dgm:cxn modelId="{7E6249B0-2B57-4428-A761-8E6576A96CC0}" srcId="{FF3F30D8-8E1D-4450-A210-D05386434596}" destId="{5B154089-65CC-4638-8315-FB5F435A6865}" srcOrd="2" destOrd="0" parTransId="{9A41D748-D145-4DFF-A327-2A098A4696B2}" sibTransId="{70AD1E0E-988D-4B4C-B6EF-99E538DB6612}"/>
    <dgm:cxn modelId="{DB611DB6-8F8C-4E6F-A53D-864EAA0FEFDC}" srcId="{FF3F30D8-8E1D-4450-A210-D05386434596}" destId="{FF95ECEA-4664-48B4-91BD-0279C88C3D4F}" srcOrd="0" destOrd="0" parTransId="{C50576A4-3F21-4027-A007-8F3CD59C9037}" sibTransId="{7C2EE6F5-9DCB-4522-BE16-41F2290995D6}"/>
    <dgm:cxn modelId="{B824A7BA-E6D9-44A8-8D37-E7A3F14C6C57}" type="presOf" srcId="{FF3F30D8-8E1D-4450-A210-D05386434596}" destId="{A26AB7C9-0BB4-4040-A423-2ACA59725999}" srcOrd="0" destOrd="0" presId="urn:microsoft.com/office/officeart/2005/8/layout/hProcess6"/>
    <dgm:cxn modelId="{EE0059CD-55B2-4C71-8A8C-5F33D101578B}" type="presOf" srcId="{840A9F82-C60A-4349-9E48-06BEF3D94F91}" destId="{F896B656-7976-4813-8658-164BD266BD77}" srcOrd="0" destOrd="0" presId="urn:microsoft.com/office/officeart/2005/8/layout/hProcess6"/>
    <dgm:cxn modelId="{B74F0AEC-F718-4331-BBE3-9AA2AAC3215A}" type="presOf" srcId="{AF45C1A7-B01D-4B23-A332-9A5F30F5CA8E}" destId="{72FF6771-5FC3-42F1-A5DC-9A31968D1DB1}" srcOrd="1" destOrd="0" presId="urn:microsoft.com/office/officeart/2005/8/layout/hProcess6"/>
    <dgm:cxn modelId="{9DCDC6C6-E112-48D0-9390-995AFE4056BE}" type="presParOf" srcId="{A26AB7C9-0BB4-4040-A423-2ACA59725999}" destId="{FE166D85-5905-49D4-AC1D-A2B1FA4D5A63}" srcOrd="0" destOrd="0" presId="urn:microsoft.com/office/officeart/2005/8/layout/hProcess6"/>
    <dgm:cxn modelId="{0913F1E2-413A-48BA-A3E1-C1CB7F7FB85C}" type="presParOf" srcId="{FE166D85-5905-49D4-AC1D-A2B1FA4D5A63}" destId="{F57758F4-B738-425A-B147-0D3A19F6E40B}" srcOrd="0" destOrd="0" presId="urn:microsoft.com/office/officeart/2005/8/layout/hProcess6"/>
    <dgm:cxn modelId="{2998D57B-6C25-4012-AAA6-30C88CFC747C}" type="presParOf" srcId="{FE166D85-5905-49D4-AC1D-A2B1FA4D5A63}" destId="{7908F79D-E2E2-498A-B894-44C5F5C0A206}" srcOrd="1" destOrd="0" presId="urn:microsoft.com/office/officeart/2005/8/layout/hProcess6"/>
    <dgm:cxn modelId="{A59139FC-3158-4166-810C-B127419D39EA}" type="presParOf" srcId="{FE166D85-5905-49D4-AC1D-A2B1FA4D5A63}" destId="{68DC9406-48D7-4DE0-A68F-1ABBBD99FA99}" srcOrd="2" destOrd="0" presId="urn:microsoft.com/office/officeart/2005/8/layout/hProcess6"/>
    <dgm:cxn modelId="{AE2967F9-6347-4C08-A9B4-CF526F687A42}" type="presParOf" srcId="{FE166D85-5905-49D4-AC1D-A2B1FA4D5A63}" destId="{13EBB3D8-9FB6-4E9F-82C6-3E4DAB1CAD37}" srcOrd="3" destOrd="0" presId="urn:microsoft.com/office/officeart/2005/8/layout/hProcess6"/>
    <dgm:cxn modelId="{BA35FEA8-617F-4D7D-A5CA-23554B8359C5}" type="presParOf" srcId="{A26AB7C9-0BB4-4040-A423-2ACA59725999}" destId="{BFAA72C3-49FA-4581-89E5-D9B40703432D}" srcOrd="1" destOrd="0" presId="urn:microsoft.com/office/officeart/2005/8/layout/hProcess6"/>
    <dgm:cxn modelId="{657C4F55-1A60-417C-B450-FEF827ABD8CF}" type="presParOf" srcId="{A26AB7C9-0BB4-4040-A423-2ACA59725999}" destId="{154319B1-2FA7-4FA7-9801-95034435BAD0}" srcOrd="2" destOrd="0" presId="urn:microsoft.com/office/officeart/2005/8/layout/hProcess6"/>
    <dgm:cxn modelId="{29272663-E109-4CC4-85A9-C9CCC9CDA1CD}" type="presParOf" srcId="{154319B1-2FA7-4FA7-9801-95034435BAD0}" destId="{37AEFD45-03D7-4AED-8AFA-076E29DA9D24}" srcOrd="0" destOrd="0" presId="urn:microsoft.com/office/officeart/2005/8/layout/hProcess6"/>
    <dgm:cxn modelId="{39D3C801-3999-43E5-8660-861C9729CE04}" type="presParOf" srcId="{154319B1-2FA7-4FA7-9801-95034435BAD0}" destId="{F896B656-7976-4813-8658-164BD266BD77}" srcOrd="1" destOrd="0" presId="urn:microsoft.com/office/officeart/2005/8/layout/hProcess6"/>
    <dgm:cxn modelId="{E910FB29-3D0E-4F29-AA9A-0A710C8D19D0}" type="presParOf" srcId="{154319B1-2FA7-4FA7-9801-95034435BAD0}" destId="{4FAD5A44-0C2F-45AA-8EAD-D37EA48D0950}" srcOrd="2" destOrd="0" presId="urn:microsoft.com/office/officeart/2005/8/layout/hProcess6"/>
    <dgm:cxn modelId="{B5A9DBAC-32B1-4287-8A52-C928E7A838E4}" type="presParOf" srcId="{154319B1-2FA7-4FA7-9801-95034435BAD0}" destId="{6131D851-2972-4758-B59D-EFA64DA0E42C}" srcOrd="3" destOrd="0" presId="urn:microsoft.com/office/officeart/2005/8/layout/hProcess6"/>
    <dgm:cxn modelId="{9C34A31F-8813-4F68-91AA-ADA0DA5326B4}" type="presParOf" srcId="{A26AB7C9-0BB4-4040-A423-2ACA59725999}" destId="{A3DC112B-ACD1-4601-8DCE-EE351297FFE7}" srcOrd="3" destOrd="0" presId="urn:microsoft.com/office/officeart/2005/8/layout/hProcess6"/>
    <dgm:cxn modelId="{6936C002-18E2-4EAE-8E61-40096DBB74E1}" type="presParOf" srcId="{A26AB7C9-0BB4-4040-A423-2ACA59725999}" destId="{A913A88C-D565-44D8-BF89-30AA364DB2F8}" srcOrd="4" destOrd="0" presId="urn:microsoft.com/office/officeart/2005/8/layout/hProcess6"/>
    <dgm:cxn modelId="{727CAF31-5F4C-4960-A858-F78C90B1031D}" type="presParOf" srcId="{A913A88C-D565-44D8-BF89-30AA364DB2F8}" destId="{AEF9EE9F-7469-4E4B-BEFA-C897FF064E55}" srcOrd="0" destOrd="0" presId="urn:microsoft.com/office/officeart/2005/8/layout/hProcess6"/>
    <dgm:cxn modelId="{2D8ADB6A-E516-4064-BD8E-3B7D19333944}" type="presParOf" srcId="{A913A88C-D565-44D8-BF89-30AA364DB2F8}" destId="{92135CDC-6F93-4E07-A9E6-689C11EAF148}" srcOrd="1" destOrd="0" presId="urn:microsoft.com/office/officeart/2005/8/layout/hProcess6"/>
    <dgm:cxn modelId="{6122A511-EEC3-43D0-B919-185807AC0ED9}" type="presParOf" srcId="{A913A88C-D565-44D8-BF89-30AA364DB2F8}" destId="{72FF6771-5FC3-42F1-A5DC-9A31968D1DB1}" srcOrd="2" destOrd="0" presId="urn:microsoft.com/office/officeart/2005/8/layout/hProcess6"/>
    <dgm:cxn modelId="{36947AF0-0CF3-429E-806F-996221893DF8}" type="presParOf" srcId="{A913A88C-D565-44D8-BF89-30AA364DB2F8}" destId="{00F7F04F-BFCD-4BFA-8176-753A95B1041F}" srcOrd="3" destOrd="0" presId="urn:microsoft.com/office/officeart/2005/8/layout/hProcess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FF3F30D8-8E1D-4450-A210-D05386434596}" type="doc">
      <dgm:prSet loTypeId="urn:microsoft.com/office/officeart/2005/8/layout/hProcess6" loCatId="process" qsTypeId="urn:microsoft.com/office/officeart/2005/8/quickstyle/3d3" qsCatId="3D" csTypeId="urn:microsoft.com/office/officeart/2005/8/colors/accent2_2" csCatId="accent2" phldr="1"/>
      <dgm:spPr/>
      <dgm:t>
        <a:bodyPr/>
        <a:lstStyle/>
        <a:p>
          <a:endParaRPr lang="it-IT"/>
        </a:p>
      </dgm:t>
    </dgm:pt>
    <dgm:pt modelId="{DDF69B30-3ADD-41A2-841B-50C31E6A4E4E}">
      <dgm:prSet phldrT="[Testo]" custT="1"/>
      <dgm:spPr/>
      <dgm:t>
        <a:bodyPr/>
        <a:lstStyle/>
        <a:p>
          <a:r>
            <a:rPr lang="en-US" sz="1100" b="1" noProof="0" dirty="0"/>
            <a:t>May 2021</a:t>
          </a:r>
        </a:p>
      </dgm:t>
    </dgm:pt>
    <dgm:pt modelId="{4F34F5E3-0D9B-4830-9CA6-6A5869B3B67D}" type="parTrans" cxnId="{7080A157-1927-4547-8CD6-3E681F780A7F}">
      <dgm:prSet/>
      <dgm:spPr/>
      <dgm:t>
        <a:bodyPr/>
        <a:lstStyle/>
        <a:p>
          <a:endParaRPr lang="en-US" noProof="0" dirty="0"/>
        </a:p>
      </dgm:t>
    </dgm:pt>
    <dgm:pt modelId="{20F47211-6C37-4F48-A387-20E4D39ACBF2}" type="sibTrans" cxnId="{7080A157-1927-4547-8CD6-3E681F780A7F}">
      <dgm:prSet/>
      <dgm:spPr/>
      <dgm:t>
        <a:bodyPr/>
        <a:lstStyle/>
        <a:p>
          <a:endParaRPr lang="en-US" noProof="0" dirty="0"/>
        </a:p>
      </dgm:t>
    </dgm:pt>
    <dgm:pt modelId="{5B154089-65CC-4638-8315-FB5F435A6865}">
      <dgm:prSet phldrT="[Testo]" custT="1"/>
      <dgm:spPr/>
      <dgm:t>
        <a:bodyPr/>
        <a:lstStyle/>
        <a:p>
          <a:r>
            <a:rPr lang="en-US" sz="1100" b="1" noProof="0" dirty="0"/>
            <a:t>Oct 2021</a:t>
          </a:r>
        </a:p>
      </dgm:t>
    </dgm:pt>
    <dgm:pt modelId="{9A41D748-D145-4DFF-A327-2A098A4696B2}" type="parTrans" cxnId="{7E6249B0-2B57-4428-A761-8E6576A96CC0}">
      <dgm:prSet/>
      <dgm:spPr/>
      <dgm:t>
        <a:bodyPr/>
        <a:lstStyle/>
        <a:p>
          <a:endParaRPr lang="en-US" noProof="0" dirty="0"/>
        </a:p>
      </dgm:t>
    </dgm:pt>
    <dgm:pt modelId="{70AD1E0E-988D-4B4C-B6EF-99E538DB6612}" type="sibTrans" cxnId="{7E6249B0-2B57-4428-A761-8E6576A96CC0}">
      <dgm:prSet/>
      <dgm:spPr/>
      <dgm:t>
        <a:bodyPr/>
        <a:lstStyle/>
        <a:p>
          <a:endParaRPr lang="en-US" noProof="0" dirty="0"/>
        </a:p>
      </dgm:t>
    </dgm:pt>
    <dgm:pt modelId="{AF45C1A7-B01D-4B23-A332-9A5F30F5CA8E}">
      <dgm:prSet phldrT="[Testo]" custT="1"/>
      <dgm:spPr/>
      <dgm:t>
        <a:bodyPr/>
        <a:lstStyle/>
        <a:p>
          <a:r>
            <a:rPr lang="en-US" sz="1050" b="1" noProof="0" dirty="0"/>
            <a:t>STU IG</a:t>
          </a:r>
        </a:p>
      </dgm:t>
    </dgm:pt>
    <dgm:pt modelId="{DD3E6499-F199-499F-AEB8-F9F91625F481}" type="parTrans" cxnId="{40486B63-8BD2-4066-B595-C8BCEDA5D90A}">
      <dgm:prSet/>
      <dgm:spPr/>
      <dgm:t>
        <a:bodyPr/>
        <a:lstStyle/>
        <a:p>
          <a:endParaRPr lang="en-US" noProof="0" dirty="0"/>
        </a:p>
      </dgm:t>
    </dgm:pt>
    <dgm:pt modelId="{922B03F8-0E97-48B7-B26C-8CFE29DBE386}" type="sibTrans" cxnId="{40486B63-8BD2-4066-B595-C8BCEDA5D90A}">
      <dgm:prSet/>
      <dgm:spPr/>
      <dgm:t>
        <a:bodyPr/>
        <a:lstStyle/>
        <a:p>
          <a:endParaRPr lang="en-US" noProof="0" dirty="0"/>
        </a:p>
      </dgm:t>
    </dgm:pt>
    <dgm:pt modelId="{55420521-052D-415A-A7F3-BD396CFA4E3B}">
      <dgm:prSet phldrT="[Testo]" custT="1"/>
      <dgm:spPr/>
      <dgm:t>
        <a:bodyPr/>
        <a:lstStyle/>
        <a:p>
          <a:r>
            <a:rPr lang="en-US" sz="1200" b="1" noProof="0" dirty="0"/>
            <a:t>ballot</a:t>
          </a:r>
        </a:p>
      </dgm:t>
    </dgm:pt>
    <dgm:pt modelId="{121B21FC-52D7-477F-91A9-4DBF79F54BFD}" type="parTrans" cxnId="{D4378E62-6FFE-4524-9BE7-9F7FFC2FEC41}">
      <dgm:prSet/>
      <dgm:spPr/>
      <dgm:t>
        <a:bodyPr/>
        <a:lstStyle/>
        <a:p>
          <a:endParaRPr lang="en-US" noProof="0" dirty="0"/>
        </a:p>
      </dgm:t>
    </dgm:pt>
    <dgm:pt modelId="{F077AEB2-32D1-472E-8D7C-4EA4746D41E3}" type="sibTrans" cxnId="{D4378E62-6FFE-4524-9BE7-9F7FFC2FEC41}">
      <dgm:prSet/>
      <dgm:spPr/>
      <dgm:t>
        <a:bodyPr/>
        <a:lstStyle/>
        <a:p>
          <a:endParaRPr lang="en-US" noProof="0" dirty="0"/>
        </a:p>
      </dgm:t>
    </dgm:pt>
    <dgm:pt modelId="{A26AB7C9-0BB4-4040-A423-2ACA59725999}" type="pres">
      <dgm:prSet presAssocID="{FF3F30D8-8E1D-4450-A210-D05386434596}" presName="theList" presStyleCnt="0">
        <dgm:presLayoutVars>
          <dgm:dir/>
          <dgm:animLvl val="lvl"/>
          <dgm:resizeHandles val="exact"/>
        </dgm:presLayoutVars>
      </dgm:prSet>
      <dgm:spPr/>
    </dgm:pt>
    <dgm:pt modelId="{154319B1-2FA7-4FA7-9801-95034435BAD0}" type="pres">
      <dgm:prSet presAssocID="{DDF69B30-3ADD-41A2-841B-50C31E6A4E4E}" presName="compNode" presStyleCnt="0"/>
      <dgm:spPr/>
    </dgm:pt>
    <dgm:pt modelId="{37AEFD45-03D7-4AED-8AFA-076E29DA9D24}" type="pres">
      <dgm:prSet presAssocID="{DDF69B30-3ADD-41A2-841B-50C31E6A4E4E}" presName="noGeometry" presStyleCnt="0"/>
      <dgm:spPr/>
    </dgm:pt>
    <dgm:pt modelId="{F896B656-7976-4813-8658-164BD266BD77}" type="pres">
      <dgm:prSet presAssocID="{DDF69B30-3ADD-41A2-841B-50C31E6A4E4E}" presName="childTextVisible" presStyleLbl="bgAccFollowNode1" presStyleIdx="0" presStyleCnt="2">
        <dgm:presLayoutVars>
          <dgm:bulletEnabled val="1"/>
        </dgm:presLayoutVars>
      </dgm:prSet>
      <dgm:spPr/>
    </dgm:pt>
    <dgm:pt modelId="{4FAD5A44-0C2F-45AA-8EAD-D37EA48D0950}" type="pres">
      <dgm:prSet presAssocID="{DDF69B30-3ADD-41A2-841B-50C31E6A4E4E}" presName="childTextHidden" presStyleLbl="bgAccFollowNode1" presStyleIdx="0" presStyleCnt="2"/>
      <dgm:spPr/>
    </dgm:pt>
    <dgm:pt modelId="{6131D851-2972-4758-B59D-EFA64DA0E42C}" type="pres">
      <dgm:prSet presAssocID="{DDF69B30-3ADD-41A2-841B-50C31E6A4E4E}" presName="parentText" presStyleLbl="node1" presStyleIdx="0" presStyleCnt="2">
        <dgm:presLayoutVars>
          <dgm:chMax val="1"/>
          <dgm:bulletEnabled val="1"/>
        </dgm:presLayoutVars>
      </dgm:prSet>
      <dgm:spPr/>
    </dgm:pt>
    <dgm:pt modelId="{A3DC112B-ACD1-4601-8DCE-EE351297FFE7}" type="pres">
      <dgm:prSet presAssocID="{DDF69B30-3ADD-41A2-841B-50C31E6A4E4E}" presName="aSpace" presStyleCnt="0"/>
      <dgm:spPr/>
    </dgm:pt>
    <dgm:pt modelId="{A913A88C-D565-44D8-BF89-30AA364DB2F8}" type="pres">
      <dgm:prSet presAssocID="{5B154089-65CC-4638-8315-FB5F435A6865}" presName="compNode" presStyleCnt="0"/>
      <dgm:spPr/>
    </dgm:pt>
    <dgm:pt modelId="{AEF9EE9F-7469-4E4B-BEFA-C897FF064E55}" type="pres">
      <dgm:prSet presAssocID="{5B154089-65CC-4638-8315-FB5F435A6865}" presName="noGeometry" presStyleCnt="0"/>
      <dgm:spPr/>
    </dgm:pt>
    <dgm:pt modelId="{92135CDC-6F93-4E07-A9E6-689C11EAF148}" type="pres">
      <dgm:prSet presAssocID="{5B154089-65CC-4638-8315-FB5F435A6865}" presName="childTextVisible" presStyleLbl="bgAccFollowNode1" presStyleIdx="1" presStyleCnt="2">
        <dgm:presLayoutVars>
          <dgm:bulletEnabled val="1"/>
        </dgm:presLayoutVars>
      </dgm:prSet>
      <dgm:spPr/>
    </dgm:pt>
    <dgm:pt modelId="{72FF6771-5FC3-42F1-A5DC-9A31968D1DB1}" type="pres">
      <dgm:prSet presAssocID="{5B154089-65CC-4638-8315-FB5F435A6865}" presName="childTextHidden" presStyleLbl="bgAccFollowNode1" presStyleIdx="1" presStyleCnt="2"/>
      <dgm:spPr/>
    </dgm:pt>
    <dgm:pt modelId="{00F7F04F-BFCD-4BFA-8176-753A95B1041F}" type="pres">
      <dgm:prSet presAssocID="{5B154089-65CC-4638-8315-FB5F435A6865}" presName="parentText" presStyleLbl="node1" presStyleIdx="1" presStyleCnt="2">
        <dgm:presLayoutVars>
          <dgm:chMax val="1"/>
          <dgm:bulletEnabled val="1"/>
        </dgm:presLayoutVars>
      </dgm:prSet>
      <dgm:spPr/>
    </dgm:pt>
  </dgm:ptLst>
  <dgm:cxnLst>
    <dgm:cxn modelId="{73CBCB07-6954-4FFF-A3EB-D393E16AE795}" type="presOf" srcId="{DDF69B30-3ADD-41A2-841B-50C31E6A4E4E}" destId="{6131D851-2972-4758-B59D-EFA64DA0E42C}" srcOrd="0" destOrd="0" presId="urn:microsoft.com/office/officeart/2005/8/layout/hProcess6"/>
    <dgm:cxn modelId="{3B4E0818-A45A-480C-B47A-E38A956306E5}" type="presOf" srcId="{55420521-052D-415A-A7F3-BD396CFA4E3B}" destId="{4FAD5A44-0C2F-45AA-8EAD-D37EA48D0950}" srcOrd="1" destOrd="0" presId="urn:microsoft.com/office/officeart/2005/8/layout/hProcess6"/>
    <dgm:cxn modelId="{31764233-9BB1-4A96-BA70-AE4D1EA9F5A1}" type="presOf" srcId="{55420521-052D-415A-A7F3-BD396CFA4E3B}" destId="{F896B656-7976-4813-8658-164BD266BD77}" srcOrd="0" destOrd="0" presId="urn:microsoft.com/office/officeart/2005/8/layout/hProcess6"/>
    <dgm:cxn modelId="{24B4AC38-20C8-4218-92BC-4FFA3B620684}" type="presOf" srcId="{5B154089-65CC-4638-8315-FB5F435A6865}" destId="{00F7F04F-BFCD-4BFA-8176-753A95B1041F}" srcOrd="0" destOrd="0" presId="urn:microsoft.com/office/officeart/2005/8/layout/hProcess6"/>
    <dgm:cxn modelId="{D4378E62-6FFE-4524-9BE7-9F7FFC2FEC41}" srcId="{DDF69B30-3ADD-41A2-841B-50C31E6A4E4E}" destId="{55420521-052D-415A-A7F3-BD396CFA4E3B}" srcOrd="0" destOrd="0" parTransId="{121B21FC-52D7-477F-91A9-4DBF79F54BFD}" sibTransId="{F077AEB2-32D1-472E-8D7C-4EA4746D41E3}"/>
    <dgm:cxn modelId="{40486B63-8BD2-4066-B595-C8BCEDA5D90A}" srcId="{5B154089-65CC-4638-8315-FB5F435A6865}" destId="{AF45C1A7-B01D-4B23-A332-9A5F30F5CA8E}" srcOrd="0" destOrd="0" parTransId="{DD3E6499-F199-499F-AEB8-F9F91625F481}" sibTransId="{922B03F8-0E97-48B7-B26C-8CFE29DBE386}"/>
    <dgm:cxn modelId="{7080A157-1927-4547-8CD6-3E681F780A7F}" srcId="{FF3F30D8-8E1D-4450-A210-D05386434596}" destId="{DDF69B30-3ADD-41A2-841B-50C31E6A4E4E}" srcOrd="0" destOrd="0" parTransId="{4F34F5E3-0D9B-4830-9CA6-6A5869B3B67D}" sibTransId="{20F47211-6C37-4F48-A387-20E4D39ACBF2}"/>
    <dgm:cxn modelId="{0F4FED97-1176-4F1D-92B6-02DA9611A663}" type="presOf" srcId="{AF45C1A7-B01D-4B23-A332-9A5F30F5CA8E}" destId="{92135CDC-6F93-4E07-A9E6-689C11EAF148}" srcOrd="0" destOrd="0" presId="urn:microsoft.com/office/officeart/2005/8/layout/hProcess6"/>
    <dgm:cxn modelId="{7E6249B0-2B57-4428-A761-8E6576A96CC0}" srcId="{FF3F30D8-8E1D-4450-A210-D05386434596}" destId="{5B154089-65CC-4638-8315-FB5F435A6865}" srcOrd="1" destOrd="0" parTransId="{9A41D748-D145-4DFF-A327-2A098A4696B2}" sibTransId="{70AD1E0E-988D-4B4C-B6EF-99E538DB6612}"/>
    <dgm:cxn modelId="{B824A7BA-E6D9-44A8-8D37-E7A3F14C6C57}" type="presOf" srcId="{FF3F30D8-8E1D-4450-A210-D05386434596}" destId="{A26AB7C9-0BB4-4040-A423-2ACA59725999}" srcOrd="0" destOrd="0" presId="urn:microsoft.com/office/officeart/2005/8/layout/hProcess6"/>
    <dgm:cxn modelId="{B74F0AEC-F718-4331-BBE3-9AA2AAC3215A}" type="presOf" srcId="{AF45C1A7-B01D-4B23-A332-9A5F30F5CA8E}" destId="{72FF6771-5FC3-42F1-A5DC-9A31968D1DB1}" srcOrd="1" destOrd="0" presId="urn:microsoft.com/office/officeart/2005/8/layout/hProcess6"/>
    <dgm:cxn modelId="{657C4F55-1A60-417C-B450-FEF827ABD8CF}" type="presParOf" srcId="{A26AB7C9-0BB4-4040-A423-2ACA59725999}" destId="{154319B1-2FA7-4FA7-9801-95034435BAD0}" srcOrd="0" destOrd="0" presId="urn:microsoft.com/office/officeart/2005/8/layout/hProcess6"/>
    <dgm:cxn modelId="{29272663-E109-4CC4-85A9-C9CCC9CDA1CD}" type="presParOf" srcId="{154319B1-2FA7-4FA7-9801-95034435BAD0}" destId="{37AEFD45-03D7-4AED-8AFA-076E29DA9D24}" srcOrd="0" destOrd="0" presId="urn:microsoft.com/office/officeart/2005/8/layout/hProcess6"/>
    <dgm:cxn modelId="{39D3C801-3999-43E5-8660-861C9729CE04}" type="presParOf" srcId="{154319B1-2FA7-4FA7-9801-95034435BAD0}" destId="{F896B656-7976-4813-8658-164BD266BD77}" srcOrd="1" destOrd="0" presId="urn:microsoft.com/office/officeart/2005/8/layout/hProcess6"/>
    <dgm:cxn modelId="{E910FB29-3D0E-4F29-AA9A-0A710C8D19D0}" type="presParOf" srcId="{154319B1-2FA7-4FA7-9801-95034435BAD0}" destId="{4FAD5A44-0C2F-45AA-8EAD-D37EA48D0950}" srcOrd="2" destOrd="0" presId="urn:microsoft.com/office/officeart/2005/8/layout/hProcess6"/>
    <dgm:cxn modelId="{B5A9DBAC-32B1-4287-8A52-C928E7A838E4}" type="presParOf" srcId="{154319B1-2FA7-4FA7-9801-95034435BAD0}" destId="{6131D851-2972-4758-B59D-EFA64DA0E42C}" srcOrd="3" destOrd="0" presId="urn:microsoft.com/office/officeart/2005/8/layout/hProcess6"/>
    <dgm:cxn modelId="{9C34A31F-8813-4F68-91AA-ADA0DA5326B4}" type="presParOf" srcId="{A26AB7C9-0BB4-4040-A423-2ACA59725999}" destId="{A3DC112B-ACD1-4601-8DCE-EE351297FFE7}" srcOrd="1" destOrd="0" presId="urn:microsoft.com/office/officeart/2005/8/layout/hProcess6"/>
    <dgm:cxn modelId="{6936C002-18E2-4EAE-8E61-40096DBB74E1}" type="presParOf" srcId="{A26AB7C9-0BB4-4040-A423-2ACA59725999}" destId="{A913A88C-D565-44D8-BF89-30AA364DB2F8}" srcOrd="2" destOrd="0" presId="urn:microsoft.com/office/officeart/2005/8/layout/hProcess6"/>
    <dgm:cxn modelId="{727CAF31-5F4C-4960-A858-F78C90B1031D}" type="presParOf" srcId="{A913A88C-D565-44D8-BF89-30AA364DB2F8}" destId="{AEF9EE9F-7469-4E4B-BEFA-C897FF064E55}" srcOrd="0" destOrd="0" presId="urn:microsoft.com/office/officeart/2005/8/layout/hProcess6"/>
    <dgm:cxn modelId="{2D8ADB6A-E516-4064-BD8E-3B7D19333944}" type="presParOf" srcId="{A913A88C-D565-44D8-BF89-30AA364DB2F8}" destId="{92135CDC-6F93-4E07-A9E6-689C11EAF148}" srcOrd="1" destOrd="0" presId="urn:microsoft.com/office/officeart/2005/8/layout/hProcess6"/>
    <dgm:cxn modelId="{6122A511-EEC3-43D0-B919-185807AC0ED9}" type="presParOf" srcId="{A913A88C-D565-44D8-BF89-30AA364DB2F8}" destId="{72FF6771-5FC3-42F1-A5DC-9A31968D1DB1}" srcOrd="2" destOrd="0" presId="urn:microsoft.com/office/officeart/2005/8/layout/hProcess6"/>
    <dgm:cxn modelId="{36947AF0-0CF3-429E-806F-996221893DF8}" type="presParOf" srcId="{A913A88C-D565-44D8-BF89-30AA364DB2F8}" destId="{00F7F04F-BFCD-4BFA-8176-753A95B1041F}" srcOrd="3" destOrd="0" presId="urn:microsoft.com/office/officeart/2005/8/layout/hProcess6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FF3F30D8-8E1D-4450-A210-D05386434596}" type="doc">
      <dgm:prSet loTypeId="urn:microsoft.com/office/officeart/2005/8/layout/hProcess6" loCatId="process" qsTypeId="urn:microsoft.com/office/officeart/2005/8/quickstyle/3d3" qsCatId="3D" csTypeId="urn:microsoft.com/office/officeart/2005/8/colors/accent3_2" csCatId="accent3" phldr="1"/>
      <dgm:spPr/>
      <dgm:t>
        <a:bodyPr/>
        <a:lstStyle/>
        <a:p>
          <a:endParaRPr lang="it-IT"/>
        </a:p>
      </dgm:t>
    </dgm:pt>
    <dgm:pt modelId="{DDF69B30-3ADD-41A2-841B-50C31E6A4E4E}">
      <dgm:prSet phldrT="[Testo]" custT="1"/>
      <dgm:spPr/>
      <dgm:t>
        <a:bodyPr/>
        <a:lstStyle/>
        <a:p>
          <a:r>
            <a:rPr lang="en-US" sz="1100" b="1" noProof="0" dirty="0"/>
            <a:t>May 2023</a:t>
          </a:r>
        </a:p>
      </dgm:t>
    </dgm:pt>
    <dgm:pt modelId="{4F34F5E3-0D9B-4830-9CA6-6A5869B3B67D}" type="parTrans" cxnId="{7080A157-1927-4547-8CD6-3E681F780A7F}">
      <dgm:prSet/>
      <dgm:spPr/>
      <dgm:t>
        <a:bodyPr/>
        <a:lstStyle/>
        <a:p>
          <a:endParaRPr lang="en-US" noProof="0" dirty="0"/>
        </a:p>
      </dgm:t>
    </dgm:pt>
    <dgm:pt modelId="{20F47211-6C37-4F48-A387-20E4D39ACBF2}" type="sibTrans" cxnId="{7080A157-1927-4547-8CD6-3E681F780A7F}">
      <dgm:prSet/>
      <dgm:spPr/>
      <dgm:t>
        <a:bodyPr/>
        <a:lstStyle/>
        <a:p>
          <a:endParaRPr lang="en-US" noProof="0" dirty="0"/>
        </a:p>
      </dgm:t>
    </dgm:pt>
    <dgm:pt modelId="{5B154089-65CC-4638-8315-FB5F435A6865}">
      <dgm:prSet phldrT="[Testo]" custT="1"/>
      <dgm:spPr/>
      <dgm:t>
        <a:bodyPr/>
        <a:lstStyle/>
        <a:p>
          <a:r>
            <a:rPr lang="en-US" sz="1100" b="1" noProof="0" dirty="0"/>
            <a:t>Oct 2023</a:t>
          </a:r>
        </a:p>
      </dgm:t>
    </dgm:pt>
    <dgm:pt modelId="{9A41D748-D145-4DFF-A327-2A098A4696B2}" type="parTrans" cxnId="{7E6249B0-2B57-4428-A761-8E6576A96CC0}">
      <dgm:prSet/>
      <dgm:spPr/>
      <dgm:t>
        <a:bodyPr/>
        <a:lstStyle/>
        <a:p>
          <a:endParaRPr lang="en-US" noProof="0" dirty="0"/>
        </a:p>
      </dgm:t>
    </dgm:pt>
    <dgm:pt modelId="{70AD1E0E-988D-4B4C-B6EF-99E538DB6612}" type="sibTrans" cxnId="{7E6249B0-2B57-4428-A761-8E6576A96CC0}">
      <dgm:prSet/>
      <dgm:spPr/>
      <dgm:t>
        <a:bodyPr/>
        <a:lstStyle/>
        <a:p>
          <a:endParaRPr lang="en-US" noProof="0" dirty="0"/>
        </a:p>
      </dgm:t>
    </dgm:pt>
    <dgm:pt modelId="{AF45C1A7-B01D-4B23-A332-9A5F30F5CA8E}">
      <dgm:prSet phldrT="[Testo]"/>
      <dgm:spPr/>
      <dgm:t>
        <a:bodyPr/>
        <a:lstStyle/>
        <a:p>
          <a:r>
            <a:rPr lang="en-US" b="1" noProof="0" dirty="0">
              <a:solidFill>
                <a:schemeClr val="tx2">
                  <a:lumMod val="25000"/>
                </a:schemeClr>
              </a:solidFill>
            </a:rPr>
            <a:t>Normative IG</a:t>
          </a:r>
        </a:p>
      </dgm:t>
    </dgm:pt>
    <dgm:pt modelId="{DD3E6499-F199-499F-AEB8-F9F91625F481}" type="parTrans" cxnId="{40486B63-8BD2-4066-B595-C8BCEDA5D90A}">
      <dgm:prSet/>
      <dgm:spPr/>
      <dgm:t>
        <a:bodyPr/>
        <a:lstStyle/>
        <a:p>
          <a:endParaRPr lang="en-US" noProof="0" dirty="0"/>
        </a:p>
      </dgm:t>
    </dgm:pt>
    <dgm:pt modelId="{922B03F8-0E97-48B7-B26C-8CFE29DBE386}" type="sibTrans" cxnId="{40486B63-8BD2-4066-B595-C8BCEDA5D90A}">
      <dgm:prSet/>
      <dgm:spPr/>
      <dgm:t>
        <a:bodyPr/>
        <a:lstStyle/>
        <a:p>
          <a:endParaRPr lang="en-US" noProof="0" dirty="0"/>
        </a:p>
      </dgm:t>
    </dgm:pt>
    <dgm:pt modelId="{55420521-052D-415A-A7F3-BD396CFA4E3B}">
      <dgm:prSet phldrT="[Testo]" custT="1"/>
      <dgm:spPr/>
      <dgm:t>
        <a:bodyPr/>
        <a:lstStyle/>
        <a:p>
          <a:r>
            <a:rPr lang="en-US" sz="1200" b="1" noProof="0" dirty="0">
              <a:solidFill>
                <a:schemeClr val="tx2">
                  <a:lumMod val="25000"/>
                </a:schemeClr>
              </a:solidFill>
            </a:rPr>
            <a:t>ballot</a:t>
          </a:r>
        </a:p>
      </dgm:t>
    </dgm:pt>
    <dgm:pt modelId="{121B21FC-52D7-477F-91A9-4DBF79F54BFD}" type="parTrans" cxnId="{D4378E62-6FFE-4524-9BE7-9F7FFC2FEC41}">
      <dgm:prSet/>
      <dgm:spPr/>
      <dgm:t>
        <a:bodyPr/>
        <a:lstStyle/>
        <a:p>
          <a:endParaRPr lang="en-US" noProof="0" dirty="0"/>
        </a:p>
      </dgm:t>
    </dgm:pt>
    <dgm:pt modelId="{F077AEB2-32D1-472E-8D7C-4EA4746D41E3}" type="sibTrans" cxnId="{D4378E62-6FFE-4524-9BE7-9F7FFC2FEC41}">
      <dgm:prSet/>
      <dgm:spPr/>
      <dgm:t>
        <a:bodyPr/>
        <a:lstStyle/>
        <a:p>
          <a:endParaRPr lang="en-US" noProof="0" dirty="0"/>
        </a:p>
      </dgm:t>
    </dgm:pt>
    <dgm:pt modelId="{A26AB7C9-0BB4-4040-A423-2ACA59725999}" type="pres">
      <dgm:prSet presAssocID="{FF3F30D8-8E1D-4450-A210-D05386434596}" presName="theList" presStyleCnt="0">
        <dgm:presLayoutVars>
          <dgm:dir/>
          <dgm:animLvl val="lvl"/>
          <dgm:resizeHandles val="exact"/>
        </dgm:presLayoutVars>
      </dgm:prSet>
      <dgm:spPr/>
    </dgm:pt>
    <dgm:pt modelId="{154319B1-2FA7-4FA7-9801-95034435BAD0}" type="pres">
      <dgm:prSet presAssocID="{DDF69B30-3ADD-41A2-841B-50C31E6A4E4E}" presName="compNode" presStyleCnt="0"/>
      <dgm:spPr/>
    </dgm:pt>
    <dgm:pt modelId="{37AEFD45-03D7-4AED-8AFA-076E29DA9D24}" type="pres">
      <dgm:prSet presAssocID="{DDF69B30-3ADD-41A2-841B-50C31E6A4E4E}" presName="noGeometry" presStyleCnt="0"/>
      <dgm:spPr/>
    </dgm:pt>
    <dgm:pt modelId="{F896B656-7976-4813-8658-164BD266BD77}" type="pres">
      <dgm:prSet presAssocID="{DDF69B30-3ADD-41A2-841B-50C31E6A4E4E}" presName="childTextVisible" presStyleLbl="bgAccFollowNode1" presStyleIdx="0" presStyleCnt="2">
        <dgm:presLayoutVars>
          <dgm:bulletEnabled val="1"/>
        </dgm:presLayoutVars>
      </dgm:prSet>
      <dgm:spPr/>
    </dgm:pt>
    <dgm:pt modelId="{4FAD5A44-0C2F-45AA-8EAD-D37EA48D0950}" type="pres">
      <dgm:prSet presAssocID="{DDF69B30-3ADD-41A2-841B-50C31E6A4E4E}" presName="childTextHidden" presStyleLbl="bgAccFollowNode1" presStyleIdx="0" presStyleCnt="2"/>
      <dgm:spPr/>
    </dgm:pt>
    <dgm:pt modelId="{6131D851-2972-4758-B59D-EFA64DA0E42C}" type="pres">
      <dgm:prSet presAssocID="{DDF69B30-3ADD-41A2-841B-50C31E6A4E4E}" presName="parentText" presStyleLbl="node1" presStyleIdx="0" presStyleCnt="2">
        <dgm:presLayoutVars>
          <dgm:chMax val="1"/>
          <dgm:bulletEnabled val="1"/>
        </dgm:presLayoutVars>
      </dgm:prSet>
      <dgm:spPr/>
    </dgm:pt>
    <dgm:pt modelId="{A3DC112B-ACD1-4601-8DCE-EE351297FFE7}" type="pres">
      <dgm:prSet presAssocID="{DDF69B30-3ADD-41A2-841B-50C31E6A4E4E}" presName="aSpace" presStyleCnt="0"/>
      <dgm:spPr/>
    </dgm:pt>
    <dgm:pt modelId="{A913A88C-D565-44D8-BF89-30AA364DB2F8}" type="pres">
      <dgm:prSet presAssocID="{5B154089-65CC-4638-8315-FB5F435A6865}" presName="compNode" presStyleCnt="0"/>
      <dgm:spPr/>
    </dgm:pt>
    <dgm:pt modelId="{AEF9EE9F-7469-4E4B-BEFA-C897FF064E55}" type="pres">
      <dgm:prSet presAssocID="{5B154089-65CC-4638-8315-FB5F435A6865}" presName="noGeometry" presStyleCnt="0"/>
      <dgm:spPr/>
    </dgm:pt>
    <dgm:pt modelId="{92135CDC-6F93-4E07-A9E6-689C11EAF148}" type="pres">
      <dgm:prSet presAssocID="{5B154089-65CC-4638-8315-FB5F435A6865}" presName="childTextVisible" presStyleLbl="bgAccFollowNode1" presStyleIdx="1" presStyleCnt="2">
        <dgm:presLayoutVars>
          <dgm:bulletEnabled val="1"/>
        </dgm:presLayoutVars>
      </dgm:prSet>
      <dgm:spPr/>
    </dgm:pt>
    <dgm:pt modelId="{72FF6771-5FC3-42F1-A5DC-9A31968D1DB1}" type="pres">
      <dgm:prSet presAssocID="{5B154089-65CC-4638-8315-FB5F435A6865}" presName="childTextHidden" presStyleLbl="bgAccFollowNode1" presStyleIdx="1" presStyleCnt="2"/>
      <dgm:spPr/>
    </dgm:pt>
    <dgm:pt modelId="{00F7F04F-BFCD-4BFA-8176-753A95B1041F}" type="pres">
      <dgm:prSet presAssocID="{5B154089-65CC-4638-8315-FB5F435A6865}" presName="parentText" presStyleLbl="node1" presStyleIdx="1" presStyleCnt="2">
        <dgm:presLayoutVars>
          <dgm:chMax val="1"/>
          <dgm:bulletEnabled val="1"/>
        </dgm:presLayoutVars>
      </dgm:prSet>
      <dgm:spPr/>
    </dgm:pt>
  </dgm:ptLst>
  <dgm:cxnLst>
    <dgm:cxn modelId="{73CBCB07-6954-4FFF-A3EB-D393E16AE795}" type="presOf" srcId="{DDF69B30-3ADD-41A2-841B-50C31E6A4E4E}" destId="{6131D851-2972-4758-B59D-EFA64DA0E42C}" srcOrd="0" destOrd="0" presId="urn:microsoft.com/office/officeart/2005/8/layout/hProcess6"/>
    <dgm:cxn modelId="{3B4E0818-A45A-480C-B47A-E38A956306E5}" type="presOf" srcId="{55420521-052D-415A-A7F3-BD396CFA4E3B}" destId="{4FAD5A44-0C2F-45AA-8EAD-D37EA48D0950}" srcOrd="1" destOrd="0" presId="urn:microsoft.com/office/officeart/2005/8/layout/hProcess6"/>
    <dgm:cxn modelId="{31764233-9BB1-4A96-BA70-AE4D1EA9F5A1}" type="presOf" srcId="{55420521-052D-415A-A7F3-BD396CFA4E3B}" destId="{F896B656-7976-4813-8658-164BD266BD77}" srcOrd="0" destOrd="0" presId="urn:microsoft.com/office/officeart/2005/8/layout/hProcess6"/>
    <dgm:cxn modelId="{24B4AC38-20C8-4218-92BC-4FFA3B620684}" type="presOf" srcId="{5B154089-65CC-4638-8315-FB5F435A6865}" destId="{00F7F04F-BFCD-4BFA-8176-753A95B1041F}" srcOrd="0" destOrd="0" presId="urn:microsoft.com/office/officeart/2005/8/layout/hProcess6"/>
    <dgm:cxn modelId="{D4378E62-6FFE-4524-9BE7-9F7FFC2FEC41}" srcId="{DDF69B30-3ADD-41A2-841B-50C31E6A4E4E}" destId="{55420521-052D-415A-A7F3-BD396CFA4E3B}" srcOrd="0" destOrd="0" parTransId="{121B21FC-52D7-477F-91A9-4DBF79F54BFD}" sibTransId="{F077AEB2-32D1-472E-8D7C-4EA4746D41E3}"/>
    <dgm:cxn modelId="{40486B63-8BD2-4066-B595-C8BCEDA5D90A}" srcId="{5B154089-65CC-4638-8315-FB5F435A6865}" destId="{AF45C1A7-B01D-4B23-A332-9A5F30F5CA8E}" srcOrd="0" destOrd="0" parTransId="{DD3E6499-F199-499F-AEB8-F9F91625F481}" sibTransId="{922B03F8-0E97-48B7-B26C-8CFE29DBE386}"/>
    <dgm:cxn modelId="{7080A157-1927-4547-8CD6-3E681F780A7F}" srcId="{FF3F30D8-8E1D-4450-A210-D05386434596}" destId="{DDF69B30-3ADD-41A2-841B-50C31E6A4E4E}" srcOrd="0" destOrd="0" parTransId="{4F34F5E3-0D9B-4830-9CA6-6A5869B3B67D}" sibTransId="{20F47211-6C37-4F48-A387-20E4D39ACBF2}"/>
    <dgm:cxn modelId="{0F4FED97-1176-4F1D-92B6-02DA9611A663}" type="presOf" srcId="{AF45C1A7-B01D-4B23-A332-9A5F30F5CA8E}" destId="{92135CDC-6F93-4E07-A9E6-689C11EAF148}" srcOrd="0" destOrd="0" presId="urn:microsoft.com/office/officeart/2005/8/layout/hProcess6"/>
    <dgm:cxn modelId="{7E6249B0-2B57-4428-A761-8E6576A96CC0}" srcId="{FF3F30D8-8E1D-4450-A210-D05386434596}" destId="{5B154089-65CC-4638-8315-FB5F435A6865}" srcOrd="1" destOrd="0" parTransId="{9A41D748-D145-4DFF-A327-2A098A4696B2}" sibTransId="{70AD1E0E-988D-4B4C-B6EF-99E538DB6612}"/>
    <dgm:cxn modelId="{B824A7BA-E6D9-44A8-8D37-E7A3F14C6C57}" type="presOf" srcId="{FF3F30D8-8E1D-4450-A210-D05386434596}" destId="{A26AB7C9-0BB4-4040-A423-2ACA59725999}" srcOrd="0" destOrd="0" presId="urn:microsoft.com/office/officeart/2005/8/layout/hProcess6"/>
    <dgm:cxn modelId="{B74F0AEC-F718-4331-BBE3-9AA2AAC3215A}" type="presOf" srcId="{AF45C1A7-B01D-4B23-A332-9A5F30F5CA8E}" destId="{72FF6771-5FC3-42F1-A5DC-9A31968D1DB1}" srcOrd="1" destOrd="0" presId="urn:microsoft.com/office/officeart/2005/8/layout/hProcess6"/>
    <dgm:cxn modelId="{657C4F55-1A60-417C-B450-FEF827ABD8CF}" type="presParOf" srcId="{A26AB7C9-0BB4-4040-A423-2ACA59725999}" destId="{154319B1-2FA7-4FA7-9801-95034435BAD0}" srcOrd="0" destOrd="0" presId="urn:microsoft.com/office/officeart/2005/8/layout/hProcess6"/>
    <dgm:cxn modelId="{29272663-E109-4CC4-85A9-C9CCC9CDA1CD}" type="presParOf" srcId="{154319B1-2FA7-4FA7-9801-95034435BAD0}" destId="{37AEFD45-03D7-4AED-8AFA-076E29DA9D24}" srcOrd="0" destOrd="0" presId="urn:microsoft.com/office/officeart/2005/8/layout/hProcess6"/>
    <dgm:cxn modelId="{39D3C801-3999-43E5-8660-861C9729CE04}" type="presParOf" srcId="{154319B1-2FA7-4FA7-9801-95034435BAD0}" destId="{F896B656-7976-4813-8658-164BD266BD77}" srcOrd="1" destOrd="0" presId="urn:microsoft.com/office/officeart/2005/8/layout/hProcess6"/>
    <dgm:cxn modelId="{E910FB29-3D0E-4F29-AA9A-0A710C8D19D0}" type="presParOf" srcId="{154319B1-2FA7-4FA7-9801-95034435BAD0}" destId="{4FAD5A44-0C2F-45AA-8EAD-D37EA48D0950}" srcOrd="2" destOrd="0" presId="urn:microsoft.com/office/officeart/2005/8/layout/hProcess6"/>
    <dgm:cxn modelId="{B5A9DBAC-32B1-4287-8A52-C928E7A838E4}" type="presParOf" srcId="{154319B1-2FA7-4FA7-9801-95034435BAD0}" destId="{6131D851-2972-4758-B59D-EFA64DA0E42C}" srcOrd="3" destOrd="0" presId="urn:microsoft.com/office/officeart/2005/8/layout/hProcess6"/>
    <dgm:cxn modelId="{9C34A31F-8813-4F68-91AA-ADA0DA5326B4}" type="presParOf" srcId="{A26AB7C9-0BB4-4040-A423-2ACA59725999}" destId="{A3DC112B-ACD1-4601-8DCE-EE351297FFE7}" srcOrd="1" destOrd="0" presId="urn:microsoft.com/office/officeart/2005/8/layout/hProcess6"/>
    <dgm:cxn modelId="{6936C002-18E2-4EAE-8E61-40096DBB74E1}" type="presParOf" srcId="{A26AB7C9-0BB4-4040-A423-2ACA59725999}" destId="{A913A88C-D565-44D8-BF89-30AA364DB2F8}" srcOrd="2" destOrd="0" presId="urn:microsoft.com/office/officeart/2005/8/layout/hProcess6"/>
    <dgm:cxn modelId="{727CAF31-5F4C-4960-A858-F78C90B1031D}" type="presParOf" srcId="{A913A88C-D565-44D8-BF89-30AA364DB2F8}" destId="{AEF9EE9F-7469-4E4B-BEFA-C897FF064E55}" srcOrd="0" destOrd="0" presId="urn:microsoft.com/office/officeart/2005/8/layout/hProcess6"/>
    <dgm:cxn modelId="{2D8ADB6A-E516-4064-BD8E-3B7D19333944}" type="presParOf" srcId="{A913A88C-D565-44D8-BF89-30AA364DB2F8}" destId="{92135CDC-6F93-4E07-A9E6-689C11EAF148}" srcOrd="1" destOrd="0" presId="urn:microsoft.com/office/officeart/2005/8/layout/hProcess6"/>
    <dgm:cxn modelId="{6122A511-EEC3-43D0-B919-185807AC0ED9}" type="presParOf" srcId="{A913A88C-D565-44D8-BF89-30AA364DB2F8}" destId="{72FF6771-5FC3-42F1-A5DC-9A31968D1DB1}" srcOrd="2" destOrd="0" presId="urn:microsoft.com/office/officeart/2005/8/layout/hProcess6"/>
    <dgm:cxn modelId="{36947AF0-0CF3-429E-806F-996221893DF8}" type="presParOf" srcId="{A913A88C-D565-44D8-BF89-30AA364DB2F8}" destId="{00F7F04F-BFCD-4BFA-8176-753A95B1041F}" srcOrd="3" destOrd="0" presId="urn:microsoft.com/office/officeart/2005/8/layout/hProcess6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F7C626EE-9482-480F-A5E2-FAC058D2ABCD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</dgm:pt>
    <dgm:pt modelId="{5C76D499-3BC5-4218-93C3-9C0AF8CE28C6}">
      <dgm:prSet phldrT="[Testo]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gradFill flip="none" rotWithShape="1">
          <a:gsLst>
            <a:gs pos="0">
              <a:schemeClr val="accent6">
                <a:lumMod val="67000"/>
              </a:schemeClr>
            </a:gs>
            <a:gs pos="48000">
              <a:schemeClr val="accent6">
                <a:lumMod val="97000"/>
                <a:lumOff val="3000"/>
              </a:schemeClr>
            </a:gs>
            <a:gs pos="100000">
              <a:schemeClr val="accent6">
                <a:lumMod val="60000"/>
                <a:lumOff val="40000"/>
              </a:schemeClr>
            </a:gs>
          </a:gsLst>
          <a:lin ang="16200000" scaled="1"/>
          <a:tileRect/>
        </a:gradFill>
        <a:ln>
          <a:noFill/>
        </a:ln>
      </dgm:spPr>
      <dgm:t>
        <a:bodyPr/>
        <a:lstStyle/>
        <a:p>
          <a:r>
            <a:rPr lang="it-IT" b="1" dirty="0" err="1"/>
            <a:t>Jan</a:t>
          </a:r>
          <a:r>
            <a:rPr lang="it-IT" b="1" dirty="0"/>
            <a:t> 2021</a:t>
          </a:r>
        </a:p>
      </dgm:t>
    </dgm:pt>
    <dgm:pt modelId="{EDDD015D-CDDD-46C0-B5C9-E1E831ACFD48}" type="parTrans" cxnId="{6CEDB5D9-6B9C-4151-98FA-7A1EEB443A28}">
      <dgm:prSet/>
      <dgm:spPr/>
      <dgm:t>
        <a:bodyPr/>
        <a:lstStyle/>
        <a:p>
          <a:endParaRPr lang="it-IT" sz="2000" b="1"/>
        </a:p>
      </dgm:t>
    </dgm:pt>
    <dgm:pt modelId="{61CA9AB1-B88F-4FDD-A106-9520664ADBBE}" type="sibTrans" cxnId="{6CEDB5D9-6B9C-4151-98FA-7A1EEB443A28}">
      <dgm:prSet/>
      <dgm:spPr/>
      <dgm:t>
        <a:bodyPr/>
        <a:lstStyle/>
        <a:p>
          <a:endParaRPr lang="it-IT" sz="2000" b="1"/>
        </a:p>
      </dgm:t>
    </dgm:pt>
    <dgm:pt modelId="{A7042B1A-EFA0-4A20-B0C3-F453002F1E4A}">
      <dgm:prSet phldrT="[Testo]" custT="1"/>
      <dgm:spPr/>
      <dgm:t>
        <a:bodyPr/>
        <a:lstStyle/>
        <a:p>
          <a:r>
            <a:rPr lang="it-IT" sz="1050" b="1" dirty="0" err="1"/>
            <a:t>May</a:t>
          </a:r>
          <a:r>
            <a:rPr lang="it-IT" sz="1050" b="1" dirty="0"/>
            <a:t> 2021</a:t>
          </a:r>
        </a:p>
      </dgm:t>
    </dgm:pt>
    <dgm:pt modelId="{0FA84FD6-6187-47F0-9164-6B2582C25D77}" type="parTrans" cxnId="{BAA4BC7A-D558-40D0-B0C4-16A053FED5E2}">
      <dgm:prSet/>
      <dgm:spPr/>
      <dgm:t>
        <a:bodyPr/>
        <a:lstStyle/>
        <a:p>
          <a:endParaRPr lang="it-IT" sz="2000" b="1"/>
        </a:p>
      </dgm:t>
    </dgm:pt>
    <dgm:pt modelId="{A9F4F13D-10DC-445E-806C-FD01133F35E5}" type="sibTrans" cxnId="{BAA4BC7A-D558-40D0-B0C4-16A053FED5E2}">
      <dgm:prSet/>
      <dgm:spPr/>
      <dgm:t>
        <a:bodyPr/>
        <a:lstStyle/>
        <a:p>
          <a:endParaRPr lang="it-IT" sz="2000" b="1"/>
        </a:p>
      </dgm:t>
    </dgm:pt>
    <dgm:pt modelId="{1EBA96BA-E688-4057-984E-0F962896BCA7}">
      <dgm:prSet phldrT="[Testo]" custT="1"/>
      <dgm:spPr/>
      <dgm:t>
        <a:bodyPr/>
        <a:lstStyle/>
        <a:p>
          <a:r>
            <a:rPr lang="it-IT" sz="1050" b="1" dirty="0"/>
            <a:t>Sep 2021</a:t>
          </a:r>
        </a:p>
      </dgm:t>
    </dgm:pt>
    <dgm:pt modelId="{348011EF-9B3E-4E2C-A23B-F1B430F60E52}" type="parTrans" cxnId="{A1560B30-918B-4288-A866-6053DEEC794E}">
      <dgm:prSet/>
      <dgm:spPr/>
      <dgm:t>
        <a:bodyPr/>
        <a:lstStyle/>
        <a:p>
          <a:endParaRPr lang="it-IT" sz="2000" b="1"/>
        </a:p>
      </dgm:t>
    </dgm:pt>
    <dgm:pt modelId="{9A134FA3-9015-43CB-BD84-C16F19B4772B}" type="sibTrans" cxnId="{A1560B30-918B-4288-A866-6053DEEC794E}">
      <dgm:prSet/>
      <dgm:spPr/>
      <dgm:t>
        <a:bodyPr/>
        <a:lstStyle/>
        <a:p>
          <a:endParaRPr lang="it-IT" sz="2000" b="1"/>
        </a:p>
      </dgm:t>
    </dgm:pt>
    <dgm:pt modelId="{CC4AC06A-5824-4B98-B80B-EC5D6BDD1BC4}">
      <dgm:prSet phldrT="[Testo]" custT="1"/>
      <dgm:spPr/>
      <dgm:t>
        <a:bodyPr/>
        <a:lstStyle/>
        <a:p>
          <a:r>
            <a:rPr lang="it-IT" sz="1050" b="1" dirty="0" err="1"/>
            <a:t>Jan</a:t>
          </a:r>
          <a:r>
            <a:rPr lang="it-IT" sz="1050" b="1" dirty="0"/>
            <a:t> 2022</a:t>
          </a:r>
        </a:p>
      </dgm:t>
    </dgm:pt>
    <dgm:pt modelId="{47C399C7-B38D-42DC-A8BF-3C3751510684}" type="parTrans" cxnId="{AD535B2C-2E17-4955-856B-FF6918D0F5A2}">
      <dgm:prSet/>
      <dgm:spPr/>
      <dgm:t>
        <a:bodyPr/>
        <a:lstStyle/>
        <a:p>
          <a:endParaRPr lang="it-IT" sz="2000" b="1"/>
        </a:p>
      </dgm:t>
    </dgm:pt>
    <dgm:pt modelId="{13FCCBE6-9EC4-4F34-A32A-F1116D9C6C48}" type="sibTrans" cxnId="{AD535B2C-2E17-4955-856B-FF6918D0F5A2}">
      <dgm:prSet/>
      <dgm:spPr/>
      <dgm:t>
        <a:bodyPr/>
        <a:lstStyle/>
        <a:p>
          <a:endParaRPr lang="it-IT" sz="2000" b="1"/>
        </a:p>
      </dgm:t>
    </dgm:pt>
    <dgm:pt modelId="{3934FE5C-22F8-4025-9C37-FD6EABBE6954}">
      <dgm:prSet phldrT="[Testo]" custT="1"/>
      <dgm:spPr/>
      <dgm:t>
        <a:bodyPr/>
        <a:lstStyle/>
        <a:p>
          <a:r>
            <a:rPr lang="it-IT" sz="1050" b="1" dirty="0"/>
            <a:t>…</a:t>
          </a:r>
        </a:p>
      </dgm:t>
    </dgm:pt>
    <dgm:pt modelId="{AEABF7F3-562A-44B3-913D-4E4E36613E6E}" type="parTrans" cxnId="{D9A3732B-E506-419A-88F3-E14EFE7FCAF7}">
      <dgm:prSet/>
      <dgm:spPr/>
      <dgm:t>
        <a:bodyPr/>
        <a:lstStyle/>
        <a:p>
          <a:endParaRPr lang="it-IT" sz="2000" b="1"/>
        </a:p>
      </dgm:t>
    </dgm:pt>
    <dgm:pt modelId="{2126B9EF-49A7-4843-A827-96D2553A5739}" type="sibTrans" cxnId="{D9A3732B-E506-419A-88F3-E14EFE7FCAF7}">
      <dgm:prSet/>
      <dgm:spPr/>
      <dgm:t>
        <a:bodyPr/>
        <a:lstStyle/>
        <a:p>
          <a:endParaRPr lang="it-IT" sz="2000" b="1"/>
        </a:p>
      </dgm:t>
    </dgm:pt>
    <dgm:pt modelId="{FE89A5CE-7EC2-4A24-BD58-59F10EF05DE1}">
      <dgm:prSet phldrT="[Testo]" custT="1"/>
      <dgm:spPr/>
      <dgm:t>
        <a:bodyPr/>
        <a:lstStyle/>
        <a:p>
          <a:r>
            <a:rPr lang="it-IT" sz="1050" b="1" dirty="0"/>
            <a:t>Sep 2023</a:t>
          </a:r>
        </a:p>
      </dgm:t>
    </dgm:pt>
    <dgm:pt modelId="{F635A361-7267-4E6C-878A-9A9D3228FAA8}" type="parTrans" cxnId="{A3D11807-C9EB-486C-909F-8F7BA8B815CB}">
      <dgm:prSet/>
      <dgm:spPr/>
      <dgm:t>
        <a:bodyPr/>
        <a:lstStyle/>
        <a:p>
          <a:endParaRPr lang="it-IT" sz="2000" b="1"/>
        </a:p>
      </dgm:t>
    </dgm:pt>
    <dgm:pt modelId="{469270D9-2D00-45CE-8769-551A6F3DB878}" type="sibTrans" cxnId="{A3D11807-C9EB-486C-909F-8F7BA8B815CB}">
      <dgm:prSet/>
      <dgm:spPr/>
      <dgm:t>
        <a:bodyPr/>
        <a:lstStyle/>
        <a:p>
          <a:endParaRPr lang="it-IT" sz="2000" b="1"/>
        </a:p>
      </dgm:t>
    </dgm:pt>
    <dgm:pt modelId="{6CF934D3-B3D3-4B2E-9792-B8BCB5BA4045}">
      <dgm:prSet phldrT="[Testo]" custT="1"/>
      <dgm:spPr/>
      <dgm:t>
        <a:bodyPr/>
        <a:lstStyle/>
        <a:p>
          <a:r>
            <a:rPr lang="it-IT" sz="1050" b="1" dirty="0"/>
            <a:t>….</a:t>
          </a:r>
        </a:p>
      </dgm:t>
    </dgm:pt>
    <dgm:pt modelId="{04E9FFE3-7AE3-43E8-B1F8-4EA3EB6A2E5A}" type="parTrans" cxnId="{8A25B13C-D3ED-4494-AFBA-36E3B6E8E2F9}">
      <dgm:prSet/>
      <dgm:spPr/>
      <dgm:t>
        <a:bodyPr/>
        <a:lstStyle/>
        <a:p>
          <a:endParaRPr lang="it-IT" sz="2000" b="1"/>
        </a:p>
      </dgm:t>
    </dgm:pt>
    <dgm:pt modelId="{6F13DE73-8705-48A7-B856-C84F99365387}" type="sibTrans" cxnId="{8A25B13C-D3ED-4494-AFBA-36E3B6E8E2F9}">
      <dgm:prSet/>
      <dgm:spPr/>
      <dgm:t>
        <a:bodyPr/>
        <a:lstStyle/>
        <a:p>
          <a:endParaRPr lang="it-IT" sz="2000" b="1"/>
        </a:p>
      </dgm:t>
    </dgm:pt>
    <dgm:pt modelId="{4F50BED7-ECB5-4522-BF0C-7D19EB35E5BC}" type="pres">
      <dgm:prSet presAssocID="{F7C626EE-9482-480F-A5E2-FAC058D2ABCD}" presName="Name0" presStyleCnt="0">
        <dgm:presLayoutVars>
          <dgm:dir/>
          <dgm:animLvl val="lvl"/>
          <dgm:resizeHandles val="exact"/>
        </dgm:presLayoutVars>
      </dgm:prSet>
      <dgm:spPr/>
    </dgm:pt>
    <dgm:pt modelId="{E54561FD-6967-4AEF-9CCA-9FAB750B57D2}" type="pres">
      <dgm:prSet presAssocID="{5C76D499-3BC5-4218-93C3-9C0AF8CE28C6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</dgm:pt>
    <dgm:pt modelId="{D44FA7A2-F145-4359-8021-94F7966C2C0D}" type="pres">
      <dgm:prSet presAssocID="{61CA9AB1-B88F-4FDD-A106-9520664ADBBE}" presName="parTxOnlySpace" presStyleCnt="0"/>
      <dgm:spPr/>
    </dgm:pt>
    <dgm:pt modelId="{41E67AE6-991E-4CD2-8647-FC776AA23A23}" type="pres">
      <dgm:prSet presAssocID="{A7042B1A-EFA0-4A20-B0C3-F453002F1E4A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</dgm:pt>
    <dgm:pt modelId="{A263346F-E93B-45E2-A708-F8FF739AE28D}" type="pres">
      <dgm:prSet presAssocID="{A9F4F13D-10DC-445E-806C-FD01133F35E5}" presName="parTxOnlySpace" presStyleCnt="0"/>
      <dgm:spPr/>
    </dgm:pt>
    <dgm:pt modelId="{7DCCFD7F-E1B6-419B-BD40-E2BBEBE8DA07}" type="pres">
      <dgm:prSet presAssocID="{1EBA96BA-E688-4057-984E-0F962896BCA7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</dgm:pt>
    <dgm:pt modelId="{2430D747-EE8F-4C42-B23A-8A5070446D3F}" type="pres">
      <dgm:prSet presAssocID="{9A134FA3-9015-43CB-BD84-C16F19B4772B}" presName="parTxOnlySpace" presStyleCnt="0"/>
      <dgm:spPr/>
    </dgm:pt>
    <dgm:pt modelId="{D77070E5-826D-424F-A25A-326514A08D03}" type="pres">
      <dgm:prSet presAssocID="{CC4AC06A-5824-4B98-B80B-EC5D6BDD1BC4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</dgm:pt>
    <dgm:pt modelId="{4A88BB25-1501-4D5F-A2B2-5DE936D096DA}" type="pres">
      <dgm:prSet presAssocID="{13FCCBE6-9EC4-4F34-A32A-F1116D9C6C48}" presName="parTxOnlySpace" presStyleCnt="0"/>
      <dgm:spPr/>
    </dgm:pt>
    <dgm:pt modelId="{CFE8F7D0-18F9-4609-A3A8-58B663458BCE}" type="pres">
      <dgm:prSet presAssocID="{3934FE5C-22F8-4025-9C37-FD6EABBE6954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</dgm:pt>
    <dgm:pt modelId="{47C40997-0F9B-4F5F-884B-93EA5374BA9A}" type="pres">
      <dgm:prSet presAssocID="{2126B9EF-49A7-4843-A827-96D2553A5739}" presName="parTxOnlySpace" presStyleCnt="0"/>
      <dgm:spPr/>
    </dgm:pt>
    <dgm:pt modelId="{BE87C50E-4153-4A07-9DB7-FCFB3798F036}" type="pres">
      <dgm:prSet presAssocID="{FE89A5CE-7EC2-4A24-BD58-59F10EF05DE1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</dgm:pt>
    <dgm:pt modelId="{71561D6F-C884-4459-9D30-57B7B6EDED83}" type="pres">
      <dgm:prSet presAssocID="{469270D9-2D00-45CE-8769-551A6F3DB878}" presName="parTxOnlySpace" presStyleCnt="0"/>
      <dgm:spPr/>
    </dgm:pt>
    <dgm:pt modelId="{F12C39B7-A997-4A42-8CB5-4B7986DAF69C}" type="pres">
      <dgm:prSet presAssocID="{6CF934D3-B3D3-4B2E-9792-B8BCB5BA4045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</dgm:pt>
  </dgm:ptLst>
  <dgm:cxnLst>
    <dgm:cxn modelId="{A3D11807-C9EB-486C-909F-8F7BA8B815CB}" srcId="{F7C626EE-9482-480F-A5E2-FAC058D2ABCD}" destId="{FE89A5CE-7EC2-4A24-BD58-59F10EF05DE1}" srcOrd="5" destOrd="0" parTransId="{F635A361-7267-4E6C-878A-9A9D3228FAA8}" sibTransId="{469270D9-2D00-45CE-8769-551A6F3DB878}"/>
    <dgm:cxn modelId="{08237B0C-A4E2-4074-B69E-BAE4AA20AD93}" type="presOf" srcId="{5C76D499-3BC5-4218-93C3-9C0AF8CE28C6}" destId="{E54561FD-6967-4AEF-9CCA-9FAB750B57D2}" srcOrd="0" destOrd="0" presId="urn:microsoft.com/office/officeart/2005/8/layout/chevron1"/>
    <dgm:cxn modelId="{D9A3732B-E506-419A-88F3-E14EFE7FCAF7}" srcId="{F7C626EE-9482-480F-A5E2-FAC058D2ABCD}" destId="{3934FE5C-22F8-4025-9C37-FD6EABBE6954}" srcOrd="4" destOrd="0" parTransId="{AEABF7F3-562A-44B3-913D-4E4E36613E6E}" sibTransId="{2126B9EF-49A7-4843-A827-96D2553A5739}"/>
    <dgm:cxn modelId="{AD535B2C-2E17-4955-856B-FF6918D0F5A2}" srcId="{F7C626EE-9482-480F-A5E2-FAC058D2ABCD}" destId="{CC4AC06A-5824-4B98-B80B-EC5D6BDD1BC4}" srcOrd="3" destOrd="0" parTransId="{47C399C7-B38D-42DC-A8BF-3C3751510684}" sibTransId="{13FCCBE6-9EC4-4F34-A32A-F1116D9C6C48}"/>
    <dgm:cxn modelId="{A1560B30-918B-4288-A866-6053DEEC794E}" srcId="{F7C626EE-9482-480F-A5E2-FAC058D2ABCD}" destId="{1EBA96BA-E688-4057-984E-0F962896BCA7}" srcOrd="2" destOrd="0" parTransId="{348011EF-9B3E-4E2C-A23B-F1B430F60E52}" sibTransId="{9A134FA3-9015-43CB-BD84-C16F19B4772B}"/>
    <dgm:cxn modelId="{1D3D473C-61A4-47BD-A24B-AF95D72858BC}" type="presOf" srcId="{3934FE5C-22F8-4025-9C37-FD6EABBE6954}" destId="{CFE8F7D0-18F9-4609-A3A8-58B663458BCE}" srcOrd="0" destOrd="0" presId="urn:microsoft.com/office/officeart/2005/8/layout/chevron1"/>
    <dgm:cxn modelId="{8A25B13C-D3ED-4494-AFBA-36E3B6E8E2F9}" srcId="{F7C626EE-9482-480F-A5E2-FAC058D2ABCD}" destId="{6CF934D3-B3D3-4B2E-9792-B8BCB5BA4045}" srcOrd="6" destOrd="0" parTransId="{04E9FFE3-7AE3-43E8-B1F8-4EA3EB6A2E5A}" sibTransId="{6F13DE73-8705-48A7-B856-C84F99365387}"/>
    <dgm:cxn modelId="{BAA4BC7A-D558-40D0-B0C4-16A053FED5E2}" srcId="{F7C626EE-9482-480F-A5E2-FAC058D2ABCD}" destId="{A7042B1A-EFA0-4A20-B0C3-F453002F1E4A}" srcOrd="1" destOrd="0" parTransId="{0FA84FD6-6187-47F0-9164-6B2582C25D77}" sibTransId="{A9F4F13D-10DC-445E-806C-FD01133F35E5}"/>
    <dgm:cxn modelId="{436D2C84-03AB-4A17-B877-1EB2D1116E3F}" type="presOf" srcId="{CC4AC06A-5824-4B98-B80B-EC5D6BDD1BC4}" destId="{D77070E5-826D-424F-A25A-326514A08D03}" srcOrd="0" destOrd="0" presId="urn:microsoft.com/office/officeart/2005/8/layout/chevron1"/>
    <dgm:cxn modelId="{6A11D69C-C7B3-45E5-AA13-92D7566370D7}" type="presOf" srcId="{1EBA96BA-E688-4057-984E-0F962896BCA7}" destId="{7DCCFD7F-E1B6-419B-BD40-E2BBEBE8DA07}" srcOrd="0" destOrd="0" presId="urn:microsoft.com/office/officeart/2005/8/layout/chevron1"/>
    <dgm:cxn modelId="{930BBFA6-93DD-44C0-A505-FEF983CAEDF5}" type="presOf" srcId="{F7C626EE-9482-480F-A5E2-FAC058D2ABCD}" destId="{4F50BED7-ECB5-4522-BF0C-7D19EB35E5BC}" srcOrd="0" destOrd="0" presId="urn:microsoft.com/office/officeart/2005/8/layout/chevron1"/>
    <dgm:cxn modelId="{AA2D28A9-8687-4218-9F8B-1F9623B40F64}" type="presOf" srcId="{6CF934D3-B3D3-4B2E-9792-B8BCB5BA4045}" destId="{F12C39B7-A997-4A42-8CB5-4B7986DAF69C}" srcOrd="0" destOrd="0" presId="urn:microsoft.com/office/officeart/2005/8/layout/chevron1"/>
    <dgm:cxn modelId="{6CEDB5D9-6B9C-4151-98FA-7A1EEB443A28}" srcId="{F7C626EE-9482-480F-A5E2-FAC058D2ABCD}" destId="{5C76D499-3BC5-4218-93C3-9C0AF8CE28C6}" srcOrd="0" destOrd="0" parTransId="{EDDD015D-CDDD-46C0-B5C9-E1E831ACFD48}" sibTransId="{61CA9AB1-B88F-4FDD-A106-9520664ADBBE}"/>
    <dgm:cxn modelId="{B6A14FE3-ADB0-4742-9A54-D609A1DF1EB6}" type="presOf" srcId="{A7042B1A-EFA0-4A20-B0C3-F453002F1E4A}" destId="{41E67AE6-991E-4CD2-8647-FC776AA23A23}" srcOrd="0" destOrd="0" presId="urn:microsoft.com/office/officeart/2005/8/layout/chevron1"/>
    <dgm:cxn modelId="{38E0E8E6-0BD2-4FD6-A8E4-0E20CEDCA0B8}" type="presOf" srcId="{FE89A5CE-7EC2-4A24-BD58-59F10EF05DE1}" destId="{BE87C50E-4153-4A07-9DB7-FCFB3798F036}" srcOrd="0" destOrd="0" presId="urn:microsoft.com/office/officeart/2005/8/layout/chevron1"/>
    <dgm:cxn modelId="{92DB6EC9-EC74-436F-A0B1-9FB5123922B2}" type="presParOf" srcId="{4F50BED7-ECB5-4522-BF0C-7D19EB35E5BC}" destId="{E54561FD-6967-4AEF-9CCA-9FAB750B57D2}" srcOrd="0" destOrd="0" presId="urn:microsoft.com/office/officeart/2005/8/layout/chevron1"/>
    <dgm:cxn modelId="{5C99A86C-72AF-4058-BB84-32FEC9FF2F9A}" type="presParOf" srcId="{4F50BED7-ECB5-4522-BF0C-7D19EB35E5BC}" destId="{D44FA7A2-F145-4359-8021-94F7966C2C0D}" srcOrd="1" destOrd="0" presId="urn:microsoft.com/office/officeart/2005/8/layout/chevron1"/>
    <dgm:cxn modelId="{77F65A47-5C60-4996-9E05-9C0561DA49FE}" type="presParOf" srcId="{4F50BED7-ECB5-4522-BF0C-7D19EB35E5BC}" destId="{41E67AE6-991E-4CD2-8647-FC776AA23A23}" srcOrd="2" destOrd="0" presId="urn:microsoft.com/office/officeart/2005/8/layout/chevron1"/>
    <dgm:cxn modelId="{12358C53-8F5B-40B4-847B-327F52FCCF4F}" type="presParOf" srcId="{4F50BED7-ECB5-4522-BF0C-7D19EB35E5BC}" destId="{A263346F-E93B-45E2-A708-F8FF739AE28D}" srcOrd="3" destOrd="0" presId="urn:microsoft.com/office/officeart/2005/8/layout/chevron1"/>
    <dgm:cxn modelId="{07B34CC5-A487-42A1-ACEF-0C21211EF62B}" type="presParOf" srcId="{4F50BED7-ECB5-4522-BF0C-7D19EB35E5BC}" destId="{7DCCFD7F-E1B6-419B-BD40-E2BBEBE8DA07}" srcOrd="4" destOrd="0" presId="urn:microsoft.com/office/officeart/2005/8/layout/chevron1"/>
    <dgm:cxn modelId="{29029021-3ACC-46A4-BDEC-0669F04E5B05}" type="presParOf" srcId="{4F50BED7-ECB5-4522-BF0C-7D19EB35E5BC}" destId="{2430D747-EE8F-4C42-B23A-8A5070446D3F}" srcOrd="5" destOrd="0" presId="urn:microsoft.com/office/officeart/2005/8/layout/chevron1"/>
    <dgm:cxn modelId="{803FC674-1AE0-4888-992A-6C5895AFBC16}" type="presParOf" srcId="{4F50BED7-ECB5-4522-BF0C-7D19EB35E5BC}" destId="{D77070E5-826D-424F-A25A-326514A08D03}" srcOrd="6" destOrd="0" presId="urn:microsoft.com/office/officeart/2005/8/layout/chevron1"/>
    <dgm:cxn modelId="{5607630B-C288-4F7E-B02B-1AC69C2917DD}" type="presParOf" srcId="{4F50BED7-ECB5-4522-BF0C-7D19EB35E5BC}" destId="{4A88BB25-1501-4D5F-A2B2-5DE936D096DA}" srcOrd="7" destOrd="0" presId="urn:microsoft.com/office/officeart/2005/8/layout/chevron1"/>
    <dgm:cxn modelId="{4B0ECFC8-CE73-4E0F-9639-F73F225FFBE5}" type="presParOf" srcId="{4F50BED7-ECB5-4522-BF0C-7D19EB35E5BC}" destId="{CFE8F7D0-18F9-4609-A3A8-58B663458BCE}" srcOrd="8" destOrd="0" presId="urn:microsoft.com/office/officeart/2005/8/layout/chevron1"/>
    <dgm:cxn modelId="{0CCD2BFC-DC77-4C68-B03D-F75EC0DA6E8E}" type="presParOf" srcId="{4F50BED7-ECB5-4522-BF0C-7D19EB35E5BC}" destId="{47C40997-0F9B-4F5F-884B-93EA5374BA9A}" srcOrd="9" destOrd="0" presId="urn:microsoft.com/office/officeart/2005/8/layout/chevron1"/>
    <dgm:cxn modelId="{867DC16A-E68A-4B6B-897C-D83F1085AB15}" type="presParOf" srcId="{4F50BED7-ECB5-4522-BF0C-7D19EB35E5BC}" destId="{BE87C50E-4153-4A07-9DB7-FCFB3798F036}" srcOrd="10" destOrd="0" presId="urn:microsoft.com/office/officeart/2005/8/layout/chevron1"/>
    <dgm:cxn modelId="{7C62B52B-EECF-4615-B5D6-50BDD94A7727}" type="presParOf" srcId="{4F50BED7-ECB5-4522-BF0C-7D19EB35E5BC}" destId="{71561D6F-C884-4459-9D30-57B7B6EDED83}" srcOrd="11" destOrd="0" presId="urn:microsoft.com/office/officeart/2005/8/layout/chevron1"/>
    <dgm:cxn modelId="{1BCA6BFA-217F-40C9-B9F9-1E1E6E3E3AA3}" type="presParOf" srcId="{4F50BED7-ECB5-4522-BF0C-7D19EB35E5BC}" destId="{F12C39B7-A997-4A42-8CB5-4B7986DAF69C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22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8AFC33F-DA1D-429D-87DC-158879D541CA}" type="doc">
      <dgm:prSet loTypeId="urn:microsoft.com/office/officeart/2005/8/layout/cycle3" loCatId="cycle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62252471-E82C-450A-BA62-77D304977AC2}">
      <dgm:prSet phldrT="[Testo]"/>
      <dgm:spPr/>
      <dgm:t>
        <a:bodyPr/>
        <a:lstStyle/>
        <a:p>
          <a:r>
            <a:rPr lang="en-US" dirty="0"/>
            <a:t>Assess the RW cases (RDA Indicators)</a:t>
          </a:r>
        </a:p>
      </dgm:t>
    </dgm:pt>
    <dgm:pt modelId="{D0F890C1-2812-4A2A-8350-E5D0103D7B23}" type="parTrans" cxnId="{71EBDDE7-A9AF-4B95-A48E-74C3EA436EB3}">
      <dgm:prSet/>
      <dgm:spPr/>
      <dgm:t>
        <a:bodyPr/>
        <a:lstStyle/>
        <a:p>
          <a:endParaRPr lang="en-US"/>
        </a:p>
      </dgm:t>
    </dgm:pt>
    <dgm:pt modelId="{27E1FA23-EC1D-46B1-9895-FC232CAE07BB}" type="sibTrans" cxnId="{71EBDDE7-A9AF-4B95-A48E-74C3EA436EB3}">
      <dgm:prSet/>
      <dgm:spPr/>
      <dgm:t>
        <a:bodyPr/>
        <a:lstStyle/>
        <a:p>
          <a:endParaRPr lang="en-US"/>
        </a:p>
      </dgm:t>
    </dgm:pt>
    <dgm:pt modelId="{34CBFFF7-380F-41A7-AC4B-45596308EAAC}">
      <dgm:prSet phldrT="[Testo]"/>
      <dgm:spPr/>
      <dgm:t>
        <a:bodyPr/>
        <a:lstStyle/>
        <a:p>
          <a:r>
            <a:rPr lang="en-US" dirty="0"/>
            <a:t>Describe how to implement with HL7 FHIR and where it provides added value</a:t>
          </a:r>
        </a:p>
      </dgm:t>
    </dgm:pt>
    <dgm:pt modelId="{30FDDBAF-4011-41FD-80FB-722CF2BE3B9B}" type="parTrans" cxnId="{304B2A6A-31C5-4DF9-97FB-7B3E8461F347}">
      <dgm:prSet/>
      <dgm:spPr/>
      <dgm:t>
        <a:bodyPr/>
        <a:lstStyle/>
        <a:p>
          <a:endParaRPr lang="en-US"/>
        </a:p>
      </dgm:t>
    </dgm:pt>
    <dgm:pt modelId="{E08E8494-A57D-4A70-B06D-39E8ED14ACC3}" type="sibTrans" cxnId="{304B2A6A-31C5-4DF9-97FB-7B3E8461F347}">
      <dgm:prSet/>
      <dgm:spPr/>
      <dgm:t>
        <a:bodyPr/>
        <a:lstStyle/>
        <a:p>
          <a:endParaRPr lang="en-US"/>
        </a:p>
      </dgm:t>
    </dgm:pt>
    <dgm:pt modelId="{7D613578-6B3C-4B7E-83A9-62BAF2D01FF5}">
      <dgm:prSet phldrT="[Testo]"/>
      <dgm:spPr/>
      <dgm:t>
        <a:bodyPr/>
        <a:lstStyle/>
        <a:p>
          <a:r>
            <a:rPr lang="en-US" dirty="0"/>
            <a:t>Provide implementation guidelines; FHIR conformance resources; examples</a:t>
          </a:r>
        </a:p>
      </dgm:t>
    </dgm:pt>
    <dgm:pt modelId="{74EB72A0-3065-4922-8136-927E63F97FE4}" type="parTrans" cxnId="{ECCAF860-135D-4F28-9D69-42C382C5D165}">
      <dgm:prSet/>
      <dgm:spPr/>
      <dgm:t>
        <a:bodyPr/>
        <a:lstStyle/>
        <a:p>
          <a:endParaRPr lang="en-US"/>
        </a:p>
      </dgm:t>
    </dgm:pt>
    <dgm:pt modelId="{4A5E228F-11C8-436A-AE59-29B67BCF90AA}" type="sibTrans" cxnId="{ECCAF860-135D-4F28-9D69-42C382C5D165}">
      <dgm:prSet/>
      <dgm:spPr/>
      <dgm:t>
        <a:bodyPr/>
        <a:lstStyle/>
        <a:p>
          <a:endParaRPr lang="en-US"/>
        </a:p>
      </dgm:t>
    </dgm:pt>
    <dgm:pt modelId="{06C49E08-8F98-4B8C-99CA-030EE89CC206}">
      <dgm:prSet phldrT="[Testo]"/>
      <dgm:spPr/>
      <dgm:t>
        <a:bodyPr/>
        <a:lstStyle/>
        <a:p>
          <a:r>
            <a:rPr lang="en-US" dirty="0"/>
            <a:t>Check how the proposed solution fulfills the FAIR principles and indicators</a:t>
          </a:r>
        </a:p>
      </dgm:t>
    </dgm:pt>
    <dgm:pt modelId="{7B3D2FAB-8E6B-426D-A3E1-336D397D8318}" type="parTrans" cxnId="{8CA3F706-563B-4D7B-A5C5-C67F2E3E6FFB}">
      <dgm:prSet/>
      <dgm:spPr/>
      <dgm:t>
        <a:bodyPr/>
        <a:lstStyle/>
        <a:p>
          <a:endParaRPr lang="en-US"/>
        </a:p>
      </dgm:t>
    </dgm:pt>
    <dgm:pt modelId="{56F79872-885D-4FD3-B418-38E24699D1A7}" type="sibTrans" cxnId="{8CA3F706-563B-4D7B-A5C5-C67F2E3E6FFB}">
      <dgm:prSet/>
      <dgm:spPr/>
      <dgm:t>
        <a:bodyPr/>
        <a:lstStyle/>
        <a:p>
          <a:endParaRPr lang="en-US"/>
        </a:p>
      </dgm:t>
    </dgm:pt>
    <dgm:pt modelId="{E2C7371A-6C8B-49D3-85C3-F328E242A56B}" type="pres">
      <dgm:prSet presAssocID="{88AFC33F-DA1D-429D-87DC-158879D541CA}" presName="Name0" presStyleCnt="0">
        <dgm:presLayoutVars>
          <dgm:dir/>
          <dgm:resizeHandles val="exact"/>
        </dgm:presLayoutVars>
      </dgm:prSet>
      <dgm:spPr/>
    </dgm:pt>
    <dgm:pt modelId="{990C7AA9-7ADA-40B0-8B60-E58ED2B3F830}" type="pres">
      <dgm:prSet presAssocID="{88AFC33F-DA1D-429D-87DC-158879D541CA}" presName="cycle" presStyleCnt="0"/>
      <dgm:spPr/>
    </dgm:pt>
    <dgm:pt modelId="{80FF5315-0F79-4B8B-96E2-2A2C2AB9A7E9}" type="pres">
      <dgm:prSet presAssocID="{62252471-E82C-450A-BA62-77D304977AC2}" presName="nodeFirstNode" presStyleLbl="node1" presStyleIdx="0" presStyleCnt="4">
        <dgm:presLayoutVars>
          <dgm:bulletEnabled val="1"/>
        </dgm:presLayoutVars>
      </dgm:prSet>
      <dgm:spPr/>
    </dgm:pt>
    <dgm:pt modelId="{3775B663-3A83-4D8D-B3A0-6786C86DD255}" type="pres">
      <dgm:prSet presAssocID="{27E1FA23-EC1D-46B1-9895-FC232CAE07BB}" presName="sibTransFirstNode" presStyleLbl="bgShp" presStyleIdx="0" presStyleCnt="1"/>
      <dgm:spPr/>
    </dgm:pt>
    <dgm:pt modelId="{D53C3476-9C02-4A7F-A649-B86880BA9243}" type="pres">
      <dgm:prSet presAssocID="{34CBFFF7-380F-41A7-AC4B-45596308EAAC}" presName="nodeFollowingNodes" presStyleLbl="node1" presStyleIdx="1" presStyleCnt="4">
        <dgm:presLayoutVars>
          <dgm:bulletEnabled val="1"/>
        </dgm:presLayoutVars>
      </dgm:prSet>
      <dgm:spPr/>
    </dgm:pt>
    <dgm:pt modelId="{2D71A56C-2379-44EB-8A4A-190C6AB8B335}" type="pres">
      <dgm:prSet presAssocID="{7D613578-6B3C-4B7E-83A9-62BAF2D01FF5}" presName="nodeFollowingNodes" presStyleLbl="node1" presStyleIdx="2" presStyleCnt="4">
        <dgm:presLayoutVars>
          <dgm:bulletEnabled val="1"/>
        </dgm:presLayoutVars>
      </dgm:prSet>
      <dgm:spPr/>
    </dgm:pt>
    <dgm:pt modelId="{81150183-B5B9-4FB3-BAC9-ADBCE0A6428E}" type="pres">
      <dgm:prSet presAssocID="{06C49E08-8F98-4B8C-99CA-030EE89CC206}" presName="nodeFollowingNodes" presStyleLbl="node1" presStyleIdx="3" presStyleCnt="4">
        <dgm:presLayoutVars>
          <dgm:bulletEnabled val="1"/>
        </dgm:presLayoutVars>
      </dgm:prSet>
      <dgm:spPr/>
    </dgm:pt>
  </dgm:ptLst>
  <dgm:cxnLst>
    <dgm:cxn modelId="{8CA3F706-563B-4D7B-A5C5-C67F2E3E6FFB}" srcId="{88AFC33F-DA1D-429D-87DC-158879D541CA}" destId="{06C49E08-8F98-4B8C-99CA-030EE89CC206}" srcOrd="3" destOrd="0" parTransId="{7B3D2FAB-8E6B-426D-A3E1-336D397D8318}" sibTransId="{56F79872-885D-4FD3-B418-38E24699D1A7}"/>
    <dgm:cxn modelId="{B33CA31A-A9F4-49DA-99B6-EBD7873934F0}" type="presOf" srcId="{62252471-E82C-450A-BA62-77D304977AC2}" destId="{80FF5315-0F79-4B8B-96E2-2A2C2AB9A7E9}" srcOrd="0" destOrd="0" presId="urn:microsoft.com/office/officeart/2005/8/layout/cycle3"/>
    <dgm:cxn modelId="{70BE1634-2925-43EC-9A6B-6FBDC43AD597}" type="presOf" srcId="{27E1FA23-EC1D-46B1-9895-FC232CAE07BB}" destId="{3775B663-3A83-4D8D-B3A0-6786C86DD255}" srcOrd="0" destOrd="0" presId="urn:microsoft.com/office/officeart/2005/8/layout/cycle3"/>
    <dgm:cxn modelId="{ECCAF860-135D-4F28-9D69-42C382C5D165}" srcId="{88AFC33F-DA1D-429D-87DC-158879D541CA}" destId="{7D613578-6B3C-4B7E-83A9-62BAF2D01FF5}" srcOrd="2" destOrd="0" parTransId="{74EB72A0-3065-4922-8136-927E63F97FE4}" sibTransId="{4A5E228F-11C8-436A-AE59-29B67BCF90AA}"/>
    <dgm:cxn modelId="{304B2A6A-31C5-4DF9-97FB-7B3E8461F347}" srcId="{88AFC33F-DA1D-429D-87DC-158879D541CA}" destId="{34CBFFF7-380F-41A7-AC4B-45596308EAAC}" srcOrd="1" destOrd="0" parTransId="{30FDDBAF-4011-41FD-80FB-722CF2BE3B9B}" sibTransId="{E08E8494-A57D-4A70-B06D-39E8ED14ACC3}"/>
    <dgm:cxn modelId="{11D9F58C-2044-455B-BB21-C81EA1A489EC}" type="presOf" srcId="{88AFC33F-DA1D-429D-87DC-158879D541CA}" destId="{E2C7371A-6C8B-49D3-85C3-F328E242A56B}" srcOrd="0" destOrd="0" presId="urn:microsoft.com/office/officeart/2005/8/layout/cycle3"/>
    <dgm:cxn modelId="{5CAC5EAE-E16F-4424-847A-D937D88AC37D}" type="presOf" srcId="{34CBFFF7-380F-41A7-AC4B-45596308EAAC}" destId="{D53C3476-9C02-4A7F-A649-B86880BA9243}" srcOrd="0" destOrd="0" presId="urn:microsoft.com/office/officeart/2005/8/layout/cycle3"/>
    <dgm:cxn modelId="{3D89A8C1-5DF5-4CC4-8AC1-06F9A1B4B0D9}" type="presOf" srcId="{06C49E08-8F98-4B8C-99CA-030EE89CC206}" destId="{81150183-B5B9-4FB3-BAC9-ADBCE0A6428E}" srcOrd="0" destOrd="0" presId="urn:microsoft.com/office/officeart/2005/8/layout/cycle3"/>
    <dgm:cxn modelId="{24B918CA-F8E8-4768-AC82-737788A2E123}" type="presOf" srcId="{7D613578-6B3C-4B7E-83A9-62BAF2D01FF5}" destId="{2D71A56C-2379-44EB-8A4A-190C6AB8B335}" srcOrd="0" destOrd="0" presId="urn:microsoft.com/office/officeart/2005/8/layout/cycle3"/>
    <dgm:cxn modelId="{71EBDDE7-A9AF-4B95-A48E-74C3EA436EB3}" srcId="{88AFC33F-DA1D-429D-87DC-158879D541CA}" destId="{62252471-E82C-450A-BA62-77D304977AC2}" srcOrd="0" destOrd="0" parTransId="{D0F890C1-2812-4A2A-8350-E5D0103D7B23}" sibTransId="{27E1FA23-EC1D-46B1-9895-FC232CAE07BB}"/>
    <dgm:cxn modelId="{4E85525C-9933-4D05-886B-C32DB8834DB8}" type="presParOf" srcId="{E2C7371A-6C8B-49D3-85C3-F328E242A56B}" destId="{990C7AA9-7ADA-40B0-8B60-E58ED2B3F830}" srcOrd="0" destOrd="0" presId="urn:microsoft.com/office/officeart/2005/8/layout/cycle3"/>
    <dgm:cxn modelId="{104FF073-6A9C-419D-BD66-753183864C6C}" type="presParOf" srcId="{990C7AA9-7ADA-40B0-8B60-E58ED2B3F830}" destId="{80FF5315-0F79-4B8B-96E2-2A2C2AB9A7E9}" srcOrd="0" destOrd="0" presId="urn:microsoft.com/office/officeart/2005/8/layout/cycle3"/>
    <dgm:cxn modelId="{47A2F2F5-4913-4FE2-BE27-AFB313E7C5B8}" type="presParOf" srcId="{990C7AA9-7ADA-40B0-8B60-E58ED2B3F830}" destId="{3775B663-3A83-4D8D-B3A0-6786C86DD255}" srcOrd="1" destOrd="0" presId="urn:microsoft.com/office/officeart/2005/8/layout/cycle3"/>
    <dgm:cxn modelId="{23D91F64-90F1-43C1-8AF9-6F362FDBA479}" type="presParOf" srcId="{990C7AA9-7ADA-40B0-8B60-E58ED2B3F830}" destId="{D53C3476-9C02-4A7F-A649-B86880BA9243}" srcOrd="2" destOrd="0" presId="urn:microsoft.com/office/officeart/2005/8/layout/cycle3"/>
    <dgm:cxn modelId="{C6AC7D1A-D888-4CBD-A5FD-76F128B969C5}" type="presParOf" srcId="{990C7AA9-7ADA-40B0-8B60-E58ED2B3F830}" destId="{2D71A56C-2379-44EB-8A4A-190C6AB8B335}" srcOrd="3" destOrd="0" presId="urn:microsoft.com/office/officeart/2005/8/layout/cycle3"/>
    <dgm:cxn modelId="{40593478-AB1E-4FA4-854A-3E57AC1D4038}" type="presParOf" srcId="{990C7AA9-7ADA-40B0-8B60-E58ED2B3F830}" destId="{81150183-B5B9-4FB3-BAC9-ADBCE0A6428E}" srcOrd="4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30B699B-7CA4-4CC2-848A-777CCFA6B47D}" type="doc">
      <dgm:prSet loTypeId="urn:microsoft.com/office/officeart/2008/layout/NameandTitleOrganizationalChart" loCatId="hierarchy" qsTypeId="urn:microsoft.com/office/officeart/2005/8/quickstyle/3d1" qsCatId="3D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C408C866-840A-4456-9E43-B1E99F7B87BA}">
      <dgm:prSet phldrT="[Testo]"/>
      <dgm:spPr/>
      <dgm:t>
        <a:bodyPr/>
        <a:lstStyle/>
        <a:p>
          <a:r>
            <a:rPr lang="it-IT" dirty="0" err="1"/>
            <a:t>Linked</a:t>
          </a:r>
          <a:r>
            <a:rPr lang="it-IT" dirty="0"/>
            <a:t> </a:t>
          </a:r>
          <a:r>
            <a:rPr lang="it-IT" dirty="0" err="1"/>
            <a:t>Resources</a:t>
          </a:r>
          <a:endParaRPr lang="en-US" dirty="0"/>
        </a:p>
      </dgm:t>
    </dgm:pt>
    <dgm:pt modelId="{962DDFC9-66EC-4689-9C9B-C88B3DD41025}" type="parTrans" cxnId="{8A4066F9-269D-4DCE-9B3C-7825D6740A5C}">
      <dgm:prSet/>
      <dgm:spPr/>
      <dgm:t>
        <a:bodyPr/>
        <a:lstStyle/>
        <a:p>
          <a:endParaRPr lang="en-US"/>
        </a:p>
      </dgm:t>
    </dgm:pt>
    <dgm:pt modelId="{A276D675-1C17-429A-8335-DA952C74FBF4}" type="sibTrans" cxnId="{8A4066F9-269D-4DCE-9B3C-7825D6740A5C}">
      <dgm:prSet/>
      <dgm:spPr/>
      <dgm:t>
        <a:bodyPr/>
        <a:lstStyle/>
        <a:p>
          <a:r>
            <a:rPr lang="it-IT" dirty="0" err="1"/>
            <a:t>Condition</a:t>
          </a:r>
          <a:r>
            <a:rPr lang="it-IT" dirty="0"/>
            <a:t>; </a:t>
          </a:r>
          <a:r>
            <a:rPr lang="it-IT" dirty="0" err="1"/>
            <a:t>Patient</a:t>
          </a:r>
          <a:r>
            <a:rPr lang="it-IT" dirty="0"/>
            <a:t>; </a:t>
          </a:r>
          <a:r>
            <a:rPr lang="it-IT" dirty="0" err="1"/>
            <a:t>ProviderRole</a:t>
          </a:r>
          <a:r>
            <a:rPr lang="it-IT" dirty="0"/>
            <a:t>;  …</a:t>
          </a:r>
          <a:endParaRPr lang="en-US" dirty="0"/>
        </a:p>
      </dgm:t>
    </dgm:pt>
    <dgm:pt modelId="{F32762ED-2961-4924-8F33-7441BA03EBC7}">
      <dgm:prSet phldrT="[Testo]"/>
      <dgm:spPr/>
      <dgm:t>
        <a:bodyPr/>
        <a:lstStyle/>
        <a:p>
          <a:r>
            <a:rPr lang="it-IT" dirty="0"/>
            <a:t>Resource</a:t>
          </a:r>
          <a:endParaRPr lang="en-US" dirty="0"/>
        </a:p>
      </dgm:t>
    </dgm:pt>
    <dgm:pt modelId="{00261FDE-110C-4EBD-840A-3DC110EE9057}" type="parTrans" cxnId="{07B56CFE-560B-4040-99A9-5DC3772AB051}">
      <dgm:prSet/>
      <dgm:spPr/>
      <dgm:t>
        <a:bodyPr/>
        <a:lstStyle/>
        <a:p>
          <a:endParaRPr lang="en-US"/>
        </a:p>
      </dgm:t>
    </dgm:pt>
    <dgm:pt modelId="{B2D51695-B825-4E47-9973-64ADB9B757EA}" type="sibTrans" cxnId="{07B56CFE-560B-4040-99A9-5DC3772AB051}">
      <dgm:prSet custT="1"/>
      <dgm:spPr/>
      <dgm:t>
        <a:bodyPr/>
        <a:lstStyle/>
        <a:p>
          <a:r>
            <a:rPr lang="it-IT" sz="1000" dirty="0" err="1"/>
            <a:t>Condition</a:t>
          </a:r>
          <a:endParaRPr lang="en-US" sz="1000" dirty="0"/>
        </a:p>
      </dgm:t>
    </dgm:pt>
    <dgm:pt modelId="{302ACBE6-9FD8-4B7F-87BB-EAB54913FD51}">
      <dgm:prSet phldrT="[Testo]"/>
      <dgm:spPr/>
      <dgm:t>
        <a:bodyPr/>
        <a:lstStyle/>
        <a:p>
          <a:r>
            <a:rPr lang="it-IT" dirty="0" err="1"/>
            <a:t>Element</a:t>
          </a:r>
          <a:endParaRPr lang="en-US" dirty="0"/>
        </a:p>
      </dgm:t>
    </dgm:pt>
    <dgm:pt modelId="{EF08F81C-B92E-4D5F-8652-D76E9054A568}" type="parTrans" cxnId="{A1232431-994A-45AC-877A-D72CBF7B0322}">
      <dgm:prSet/>
      <dgm:spPr/>
      <dgm:t>
        <a:bodyPr/>
        <a:lstStyle/>
        <a:p>
          <a:endParaRPr lang="en-US"/>
        </a:p>
      </dgm:t>
    </dgm:pt>
    <dgm:pt modelId="{A1438A5D-72E0-431C-BB8D-8722AFE300B8}" type="sibTrans" cxnId="{A1232431-994A-45AC-877A-D72CBF7B0322}">
      <dgm:prSet custT="1"/>
      <dgm:spPr/>
      <dgm:t>
        <a:bodyPr/>
        <a:lstStyle/>
        <a:p>
          <a:r>
            <a:rPr lang="it-IT" sz="1100" dirty="0" err="1"/>
            <a:t>Condition.Code</a:t>
          </a:r>
          <a:endParaRPr lang="en-US" sz="1100" dirty="0"/>
        </a:p>
      </dgm:t>
    </dgm:pt>
    <dgm:pt modelId="{107519D4-7105-4B42-8579-25C243583756}">
      <dgm:prSet phldrT="[Testo]"/>
      <dgm:spPr/>
      <dgm:t>
        <a:bodyPr/>
        <a:lstStyle/>
        <a:p>
          <a:r>
            <a:rPr lang="it-IT" dirty="0" err="1"/>
            <a:t>Element</a:t>
          </a:r>
          <a:endParaRPr lang="en-US" dirty="0"/>
        </a:p>
      </dgm:t>
    </dgm:pt>
    <dgm:pt modelId="{BF536A26-77BB-49BA-B2C3-1E2C53204CFE}" type="parTrans" cxnId="{63392530-FC6A-41B7-8037-C2A97F75C37F}">
      <dgm:prSet/>
      <dgm:spPr/>
      <dgm:t>
        <a:bodyPr/>
        <a:lstStyle/>
        <a:p>
          <a:endParaRPr lang="en-US"/>
        </a:p>
      </dgm:t>
    </dgm:pt>
    <dgm:pt modelId="{F592A208-5AD1-4A7F-AE0F-F3052C84479F}" type="sibTrans" cxnId="{63392530-FC6A-41B7-8037-C2A97F75C37F}">
      <dgm:prSet/>
      <dgm:spPr/>
      <dgm:t>
        <a:bodyPr/>
        <a:lstStyle/>
        <a:p>
          <a:endParaRPr lang="en-US"/>
        </a:p>
      </dgm:t>
    </dgm:pt>
    <dgm:pt modelId="{5F5E4A4A-59DC-401E-9AE0-82B8203615C7}">
      <dgm:prSet phldrT="[Testo]"/>
      <dgm:spPr/>
      <dgm:t>
        <a:bodyPr/>
        <a:lstStyle/>
        <a:p>
          <a:r>
            <a:rPr lang="it-IT" dirty="0"/>
            <a:t>Resource</a:t>
          </a:r>
          <a:endParaRPr lang="en-US" dirty="0"/>
        </a:p>
      </dgm:t>
    </dgm:pt>
    <dgm:pt modelId="{8D664C51-395E-4B04-A60A-DB35F2430C4F}" type="parTrans" cxnId="{BEBD42E3-DA39-49EE-8316-1AA419E1EDAC}">
      <dgm:prSet/>
      <dgm:spPr/>
      <dgm:t>
        <a:bodyPr/>
        <a:lstStyle/>
        <a:p>
          <a:endParaRPr lang="en-US"/>
        </a:p>
      </dgm:t>
    </dgm:pt>
    <dgm:pt modelId="{8805B1A1-144A-42C8-8027-2018490E3780}" type="sibTrans" cxnId="{BEBD42E3-DA39-49EE-8316-1AA419E1EDAC}">
      <dgm:prSet/>
      <dgm:spPr/>
      <dgm:t>
        <a:bodyPr/>
        <a:lstStyle/>
        <a:p>
          <a:endParaRPr lang="en-US"/>
        </a:p>
      </dgm:t>
    </dgm:pt>
    <dgm:pt modelId="{C9B8F181-2C39-47D0-8AE2-633881E9D5CA}">
      <dgm:prSet phldrT="[Testo]" custT="1"/>
      <dgm:spPr/>
      <dgm:t>
        <a:bodyPr/>
        <a:lstStyle/>
        <a:p>
          <a:r>
            <a:rPr lang="it-IT" sz="1800" dirty="0" err="1"/>
            <a:t>Codeable</a:t>
          </a:r>
          <a:r>
            <a:rPr lang="it-IT" sz="1800" dirty="0"/>
            <a:t> Concept</a:t>
          </a:r>
          <a:endParaRPr lang="en-US" sz="1800" dirty="0"/>
        </a:p>
      </dgm:t>
    </dgm:pt>
    <dgm:pt modelId="{DBF9D1C2-FE4E-4FD9-A60D-BD78A7A7804F}" type="parTrans" cxnId="{8EF5F0C4-ED45-4EE1-80AD-1CB4110CDD0B}">
      <dgm:prSet/>
      <dgm:spPr/>
      <dgm:t>
        <a:bodyPr/>
        <a:lstStyle/>
        <a:p>
          <a:endParaRPr lang="en-US"/>
        </a:p>
      </dgm:t>
    </dgm:pt>
    <dgm:pt modelId="{E6874E48-EEA2-4E72-853D-5EC18C9607F6}" type="sibTrans" cxnId="{8EF5F0C4-ED45-4EE1-80AD-1CB4110CDD0B}">
      <dgm:prSet custT="1"/>
      <dgm:spPr/>
      <dgm:t>
        <a:bodyPr/>
        <a:lstStyle/>
        <a:p>
          <a:r>
            <a:rPr lang="en-US" sz="700" b="0" i="0" dirty="0"/>
            <a:t>1926006 | Osteopetrosis (disorder) </a:t>
          </a:r>
          <a:endParaRPr lang="en-US" sz="700" dirty="0"/>
        </a:p>
      </dgm:t>
    </dgm:pt>
    <dgm:pt modelId="{301D5703-3858-4173-A891-A7042BB59670}" type="pres">
      <dgm:prSet presAssocID="{430B699B-7CA4-4CC2-848A-777CCFA6B47D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D14F80DA-18F8-4AC6-B221-CA0B751541E1}" type="pres">
      <dgm:prSet presAssocID="{C408C866-840A-4456-9E43-B1E99F7B87BA}" presName="hierRoot1" presStyleCnt="0">
        <dgm:presLayoutVars>
          <dgm:hierBranch val="init"/>
        </dgm:presLayoutVars>
      </dgm:prSet>
      <dgm:spPr/>
    </dgm:pt>
    <dgm:pt modelId="{11108FB4-74B6-422B-BAA4-81324BAAD5FC}" type="pres">
      <dgm:prSet presAssocID="{C408C866-840A-4456-9E43-B1E99F7B87BA}" presName="rootComposite1" presStyleCnt="0"/>
      <dgm:spPr/>
    </dgm:pt>
    <dgm:pt modelId="{BB5D2603-58C7-4E31-B7DE-DBC50F2B1883}" type="pres">
      <dgm:prSet presAssocID="{C408C866-840A-4456-9E43-B1E99F7B87BA}" presName="rootText1" presStyleLbl="node0" presStyleIdx="0" presStyleCnt="1">
        <dgm:presLayoutVars>
          <dgm:chMax/>
          <dgm:chPref val="3"/>
        </dgm:presLayoutVars>
      </dgm:prSet>
      <dgm:spPr/>
    </dgm:pt>
    <dgm:pt modelId="{DF1E3AA6-1348-4300-B793-C0175FFFC296}" type="pres">
      <dgm:prSet presAssocID="{C408C866-840A-4456-9E43-B1E99F7B87BA}" presName="titleText1" presStyleLbl="fgAcc0" presStyleIdx="0" presStyleCnt="1">
        <dgm:presLayoutVars>
          <dgm:chMax val="0"/>
          <dgm:chPref val="0"/>
        </dgm:presLayoutVars>
      </dgm:prSet>
      <dgm:spPr/>
    </dgm:pt>
    <dgm:pt modelId="{A68DB782-D7D8-478C-9E8B-1FC86DD857BF}" type="pres">
      <dgm:prSet presAssocID="{C408C866-840A-4456-9E43-B1E99F7B87BA}" presName="rootConnector1" presStyleLbl="node1" presStyleIdx="0" presStyleCnt="5"/>
      <dgm:spPr/>
    </dgm:pt>
    <dgm:pt modelId="{84B90F23-D7B2-481C-ACA8-393E8693FAA9}" type="pres">
      <dgm:prSet presAssocID="{C408C866-840A-4456-9E43-B1E99F7B87BA}" presName="hierChild2" presStyleCnt="0"/>
      <dgm:spPr/>
    </dgm:pt>
    <dgm:pt modelId="{173C3DE3-1E1D-4FEF-ADEB-BE5714D4989A}" type="pres">
      <dgm:prSet presAssocID="{00261FDE-110C-4EBD-840A-3DC110EE9057}" presName="Name37" presStyleLbl="parChTrans1D2" presStyleIdx="0" presStyleCnt="2"/>
      <dgm:spPr/>
    </dgm:pt>
    <dgm:pt modelId="{FB03FAEC-3C85-4B1F-BD54-DDFBE77031C6}" type="pres">
      <dgm:prSet presAssocID="{F32762ED-2961-4924-8F33-7441BA03EBC7}" presName="hierRoot2" presStyleCnt="0">
        <dgm:presLayoutVars>
          <dgm:hierBranch val="init"/>
        </dgm:presLayoutVars>
      </dgm:prSet>
      <dgm:spPr/>
    </dgm:pt>
    <dgm:pt modelId="{41D78DBE-E143-458D-B3B8-1C51B604ED29}" type="pres">
      <dgm:prSet presAssocID="{F32762ED-2961-4924-8F33-7441BA03EBC7}" presName="rootComposite" presStyleCnt="0"/>
      <dgm:spPr/>
    </dgm:pt>
    <dgm:pt modelId="{C0D545D0-B25A-4431-8C12-4852F378EFF5}" type="pres">
      <dgm:prSet presAssocID="{F32762ED-2961-4924-8F33-7441BA03EBC7}" presName="rootText" presStyleLbl="node1" presStyleIdx="0" presStyleCnt="5">
        <dgm:presLayoutVars>
          <dgm:chMax/>
          <dgm:chPref val="3"/>
        </dgm:presLayoutVars>
      </dgm:prSet>
      <dgm:spPr/>
    </dgm:pt>
    <dgm:pt modelId="{4575E049-9BAC-4809-8E15-D35C10E3FB10}" type="pres">
      <dgm:prSet presAssocID="{F32762ED-2961-4924-8F33-7441BA03EBC7}" presName="titleText2" presStyleLbl="fgAcc1" presStyleIdx="0" presStyleCnt="5">
        <dgm:presLayoutVars>
          <dgm:chMax val="0"/>
          <dgm:chPref val="0"/>
        </dgm:presLayoutVars>
      </dgm:prSet>
      <dgm:spPr/>
    </dgm:pt>
    <dgm:pt modelId="{DE572ED4-63D2-4FB6-9C5D-3C9EBF32C453}" type="pres">
      <dgm:prSet presAssocID="{F32762ED-2961-4924-8F33-7441BA03EBC7}" presName="rootConnector" presStyleLbl="node2" presStyleIdx="0" presStyleCnt="0"/>
      <dgm:spPr/>
    </dgm:pt>
    <dgm:pt modelId="{FF870E49-8341-4D9B-8E28-4FE5068C6A1D}" type="pres">
      <dgm:prSet presAssocID="{F32762ED-2961-4924-8F33-7441BA03EBC7}" presName="hierChild4" presStyleCnt="0"/>
      <dgm:spPr/>
    </dgm:pt>
    <dgm:pt modelId="{C852BE45-0274-4195-8CCA-01E7EC180460}" type="pres">
      <dgm:prSet presAssocID="{EF08F81C-B92E-4D5F-8652-D76E9054A568}" presName="Name37" presStyleLbl="parChTrans1D3" presStyleIdx="0" presStyleCnt="2"/>
      <dgm:spPr/>
    </dgm:pt>
    <dgm:pt modelId="{140F15F7-E21D-4F04-B1A0-2F9E0E6C84F9}" type="pres">
      <dgm:prSet presAssocID="{302ACBE6-9FD8-4B7F-87BB-EAB54913FD51}" presName="hierRoot2" presStyleCnt="0">
        <dgm:presLayoutVars>
          <dgm:hierBranch val="init"/>
        </dgm:presLayoutVars>
      </dgm:prSet>
      <dgm:spPr/>
    </dgm:pt>
    <dgm:pt modelId="{7A0F4F93-582A-42D3-9F17-3393D4A9BEEC}" type="pres">
      <dgm:prSet presAssocID="{302ACBE6-9FD8-4B7F-87BB-EAB54913FD51}" presName="rootComposite" presStyleCnt="0"/>
      <dgm:spPr/>
    </dgm:pt>
    <dgm:pt modelId="{5AC05985-EB53-4601-A3DB-33A9E1E5BA00}" type="pres">
      <dgm:prSet presAssocID="{302ACBE6-9FD8-4B7F-87BB-EAB54913FD51}" presName="rootText" presStyleLbl="node1" presStyleIdx="1" presStyleCnt="5">
        <dgm:presLayoutVars>
          <dgm:chMax/>
          <dgm:chPref val="3"/>
        </dgm:presLayoutVars>
      </dgm:prSet>
      <dgm:spPr/>
    </dgm:pt>
    <dgm:pt modelId="{4D16E5FE-E710-4394-9E29-CA18A4DBC92B}" type="pres">
      <dgm:prSet presAssocID="{302ACBE6-9FD8-4B7F-87BB-EAB54913FD51}" presName="titleText2" presStyleLbl="fgAcc1" presStyleIdx="1" presStyleCnt="5">
        <dgm:presLayoutVars>
          <dgm:chMax val="0"/>
          <dgm:chPref val="0"/>
        </dgm:presLayoutVars>
      </dgm:prSet>
      <dgm:spPr/>
    </dgm:pt>
    <dgm:pt modelId="{6CCA5E67-F57C-4ABD-BDDB-6AFE2949C89A}" type="pres">
      <dgm:prSet presAssocID="{302ACBE6-9FD8-4B7F-87BB-EAB54913FD51}" presName="rootConnector" presStyleLbl="node3" presStyleIdx="0" presStyleCnt="0"/>
      <dgm:spPr/>
    </dgm:pt>
    <dgm:pt modelId="{4EBF2C2D-1269-4664-BCB9-EF31A9F90B90}" type="pres">
      <dgm:prSet presAssocID="{302ACBE6-9FD8-4B7F-87BB-EAB54913FD51}" presName="hierChild4" presStyleCnt="0"/>
      <dgm:spPr/>
    </dgm:pt>
    <dgm:pt modelId="{5BA56572-A1EC-4E90-84C2-F986C7A60889}" type="pres">
      <dgm:prSet presAssocID="{DBF9D1C2-FE4E-4FD9-A60D-BD78A7A7804F}" presName="Name37" presStyleLbl="parChTrans1D4" presStyleIdx="0" presStyleCnt="1"/>
      <dgm:spPr/>
    </dgm:pt>
    <dgm:pt modelId="{428958DC-84C5-4844-8F6B-364EEF87253D}" type="pres">
      <dgm:prSet presAssocID="{C9B8F181-2C39-47D0-8AE2-633881E9D5CA}" presName="hierRoot2" presStyleCnt="0">
        <dgm:presLayoutVars>
          <dgm:hierBranch val="init"/>
        </dgm:presLayoutVars>
      </dgm:prSet>
      <dgm:spPr/>
    </dgm:pt>
    <dgm:pt modelId="{47EC5C40-B274-41A8-956C-B8731C62D5F1}" type="pres">
      <dgm:prSet presAssocID="{C9B8F181-2C39-47D0-8AE2-633881E9D5CA}" presName="rootComposite" presStyleCnt="0"/>
      <dgm:spPr/>
    </dgm:pt>
    <dgm:pt modelId="{F8F957D4-2F18-4702-8E6F-BE863A9587DB}" type="pres">
      <dgm:prSet presAssocID="{C9B8F181-2C39-47D0-8AE2-633881E9D5CA}" presName="rootText" presStyleLbl="node1" presStyleIdx="2" presStyleCnt="5">
        <dgm:presLayoutVars>
          <dgm:chMax/>
          <dgm:chPref val="3"/>
        </dgm:presLayoutVars>
      </dgm:prSet>
      <dgm:spPr/>
    </dgm:pt>
    <dgm:pt modelId="{467AA16D-7F54-4C03-BDAF-F47D09CF351B}" type="pres">
      <dgm:prSet presAssocID="{C9B8F181-2C39-47D0-8AE2-633881E9D5CA}" presName="titleText2" presStyleLbl="fgAcc1" presStyleIdx="2" presStyleCnt="5">
        <dgm:presLayoutVars>
          <dgm:chMax val="0"/>
          <dgm:chPref val="0"/>
        </dgm:presLayoutVars>
      </dgm:prSet>
      <dgm:spPr/>
    </dgm:pt>
    <dgm:pt modelId="{0E18D155-1C81-4F24-AB89-1E006DBF7813}" type="pres">
      <dgm:prSet presAssocID="{C9B8F181-2C39-47D0-8AE2-633881E9D5CA}" presName="rootConnector" presStyleLbl="node4" presStyleIdx="0" presStyleCnt="0"/>
      <dgm:spPr/>
    </dgm:pt>
    <dgm:pt modelId="{13C6950C-C504-4514-8CF8-342047E1D414}" type="pres">
      <dgm:prSet presAssocID="{C9B8F181-2C39-47D0-8AE2-633881E9D5CA}" presName="hierChild4" presStyleCnt="0"/>
      <dgm:spPr/>
    </dgm:pt>
    <dgm:pt modelId="{90E68B6F-0C9A-4565-9AD0-9491057E21D0}" type="pres">
      <dgm:prSet presAssocID="{C9B8F181-2C39-47D0-8AE2-633881E9D5CA}" presName="hierChild5" presStyleCnt="0"/>
      <dgm:spPr/>
    </dgm:pt>
    <dgm:pt modelId="{55E590FF-C79B-4EA2-A02A-F942721A63C4}" type="pres">
      <dgm:prSet presAssocID="{302ACBE6-9FD8-4B7F-87BB-EAB54913FD51}" presName="hierChild5" presStyleCnt="0"/>
      <dgm:spPr/>
    </dgm:pt>
    <dgm:pt modelId="{F3A4434C-9FE0-4F27-97AB-546FE5B06699}" type="pres">
      <dgm:prSet presAssocID="{BF536A26-77BB-49BA-B2C3-1E2C53204CFE}" presName="Name37" presStyleLbl="parChTrans1D3" presStyleIdx="1" presStyleCnt="2"/>
      <dgm:spPr/>
    </dgm:pt>
    <dgm:pt modelId="{211EB268-FA15-4FDC-AE1F-026BB41C8AC4}" type="pres">
      <dgm:prSet presAssocID="{107519D4-7105-4B42-8579-25C243583756}" presName="hierRoot2" presStyleCnt="0">
        <dgm:presLayoutVars>
          <dgm:hierBranch val="init"/>
        </dgm:presLayoutVars>
      </dgm:prSet>
      <dgm:spPr/>
    </dgm:pt>
    <dgm:pt modelId="{46185598-26C6-40A1-AAC6-F623573694BF}" type="pres">
      <dgm:prSet presAssocID="{107519D4-7105-4B42-8579-25C243583756}" presName="rootComposite" presStyleCnt="0"/>
      <dgm:spPr/>
    </dgm:pt>
    <dgm:pt modelId="{7A2362BA-2110-4F63-9A67-F68EB8E36FB5}" type="pres">
      <dgm:prSet presAssocID="{107519D4-7105-4B42-8579-25C243583756}" presName="rootText" presStyleLbl="node1" presStyleIdx="3" presStyleCnt="5">
        <dgm:presLayoutVars>
          <dgm:chMax/>
          <dgm:chPref val="3"/>
        </dgm:presLayoutVars>
      </dgm:prSet>
      <dgm:spPr/>
    </dgm:pt>
    <dgm:pt modelId="{3F72199F-588B-4693-B1E1-BC8ECDB44346}" type="pres">
      <dgm:prSet presAssocID="{107519D4-7105-4B42-8579-25C243583756}" presName="titleText2" presStyleLbl="fgAcc1" presStyleIdx="3" presStyleCnt="5">
        <dgm:presLayoutVars>
          <dgm:chMax val="0"/>
          <dgm:chPref val="0"/>
        </dgm:presLayoutVars>
      </dgm:prSet>
      <dgm:spPr/>
    </dgm:pt>
    <dgm:pt modelId="{0F50FD35-AB17-4E45-AD9E-4D89605A073E}" type="pres">
      <dgm:prSet presAssocID="{107519D4-7105-4B42-8579-25C243583756}" presName="rootConnector" presStyleLbl="node3" presStyleIdx="0" presStyleCnt="0"/>
      <dgm:spPr/>
    </dgm:pt>
    <dgm:pt modelId="{91FA875A-A58C-492B-B950-80C030F4EF07}" type="pres">
      <dgm:prSet presAssocID="{107519D4-7105-4B42-8579-25C243583756}" presName="hierChild4" presStyleCnt="0"/>
      <dgm:spPr/>
    </dgm:pt>
    <dgm:pt modelId="{571E9138-E644-47E8-8056-56A043B4484E}" type="pres">
      <dgm:prSet presAssocID="{107519D4-7105-4B42-8579-25C243583756}" presName="hierChild5" presStyleCnt="0"/>
      <dgm:spPr/>
    </dgm:pt>
    <dgm:pt modelId="{0C837478-3E6B-4CA8-9628-94524AB714CD}" type="pres">
      <dgm:prSet presAssocID="{F32762ED-2961-4924-8F33-7441BA03EBC7}" presName="hierChild5" presStyleCnt="0"/>
      <dgm:spPr/>
    </dgm:pt>
    <dgm:pt modelId="{1FC62860-B344-404E-B064-F0C992F06954}" type="pres">
      <dgm:prSet presAssocID="{8D664C51-395E-4B04-A60A-DB35F2430C4F}" presName="Name37" presStyleLbl="parChTrans1D2" presStyleIdx="1" presStyleCnt="2"/>
      <dgm:spPr/>
    </dgm:pt>
    <dgm:pt modelId="{AA1A90D4-22E1-4926-AF74-FB1A9BCE9A5F}" type="pres">
      <dgm:prSet presAssocID="{5F5E4A4A-59DC-401E-9AE0-82B8203615C7}" presName="hierRoot2" presStyleCnt="0">
        <dgm:presLayoutVars>
          <dgm:hierBranch val="init"/>
        </dgm:presLayoutVars>
      </dgm:prSet>
      <dgm:spPr/>
    </dgm:pt>
    <dgm:pt modelId="{2AB022E0-0586-47DF-91FD-91E120E8AB42}" type="pres">
      <dgm:prSet presAssocID="{5F5E4A4A-59DC-401E-9AE0-82B8203615C7}" presName="rootComposite" presStyleCnt="0"/>
      <dgm:spPr/>
    </dgm:pt>
    <dgm:pt modelId="{FDA08E19-0E07-42F4-A6B3-7657253D3EA4}" type="pres">
      <dgm:prSet presAssocID="{5F5E4A4A-59DC-401E-9AE0-82B8203615C7}" presName="rootText" presStyleLbl="node1" presStyleIdx="4" presStyleCnt="5">
        <dgm:presLayoutVars>
          <dgm:chMax/>
          <dgm:chPref val="3"/>
        </dgm:presLayoutVars>
      </dgm:prSet>
      <dgm:spPr/>
    </dgm:pt>
    <dgm:pt modelId="{F93ED5C4-D8E6-4AEA-A207-AD6FC386A3CF}" type="pres">
      <dgm:prSet presAssocID="{5F5E4A4A-59DC-401E-9AE0-82B8203615C7}" presName="titleText2" presStyleLbl="fgAcc1" presStyleIdx="4" presStyleCnt="5">
        <dgm:presLayoutVars>
          <dgm:chMax val="0"/>
          <dgm:chPref val="0"/>
        </dgm:presLayoutVars>
      </dgm:prSet>
      <dgm:spPr/>
    </dgm:pt>
    <dgm:pt modelId="{F0AB86A1-6ABA-446B-8062-8D03AC9EB73C}" type="pres">
      <dgm:prSet presAssocID="{5F5E4A4A-59DC-401E-9AE0-82B8203615C7}" presName="rootConnector" presStyleLbl="node2" presStyleIdx="0" presStyleCnt="0"/>
      <dgm:spPr/>
    </dgm:pt>
    <dgm:pt modelId="{95B407BE-1A00-4B99-829C-73D339ECE1B1}" type="pres">
      <dgm:prSet presAssocID="{5F5E4A4A-59DC-401E-9AE0-82B8203615C7}" presName="hierChild4" presStyleCnt="0"/>
      <dgm:spPr/>
    </dgm:pt>
    <dgm:pt modelId="{EE7944EF-4166-435E-9520-2CFDA3C97FEC}" type="pres">
      <dgm:prSet presAssocID="{5F5E4A4A-59DC-401E-9AE0-82B8203615C7}" presName="hierChild5" presStyleCnt="0"/>
      <dgm:spPr/>
    </dgm:pt>
    <dgm:pt modelId="{3A1B7BAA-8F74-4AA7-89FC-192255638D29}" type="pres">
      <dgm:prSet presAssocID="{C408C866-840A-4456-9E43-B1E99F7B87BA}" presName="hierChild3" presStyleCnt="0"/>
      <dgm:spPr/>
    </dgm:pt>
  </dgm:ptLst>
  <dgm:cxnLst>
    <dgm:cxn modelId="{B22B4B00-B933-4AFF-88B3-ED89E1CF7EAB}" type="presOf" srcId="{5F5E4A4A-59DC-401E-9AE0-82B8203615C7}" destId="{F0AB86A1-6ABA-446B-8062-8D03AC9EB73C}" srcOrd="1" destOrd="0" presId="urn:microsoft.com/office/officeart/2008/layout/NameandTitleOrganizationalChart"/>
    <dgm:cxn modelId="{40D3300D-3DA7-489D-ABA6-8B75BF0BF498}" type="presOf" srcId="{F32762ED-2961-4924-8F33-7441BA03EBC7}" destId="{C0D545D0-B25A-4431-8C12-4852F378EFF5}" srcOrd="0" destOrd="0" presId="urn:microsoft.com/office/officeart/2008/layout/NameandTitleOrganizationalChart"/>
    <dgm:cxn modelId="{E94FC122-BA59-4A3D-BC92-5D24C1414FD4}" type="presOf" srcId="{C408C866-840A-4456-9E43-B1E99F7B87BA}" destId="{A68DB782-D7D8-478C-9E8B-1FC86DD857BF}" srcOrd="1" destOrd="0" presId="urn:microsoft.com/office/officeart/2008/layout/NameandTitleOrganizationalChart"/>
    <dgm:cxn modelId="{A8EBBB25-399E-4FD9-8DD9-2818FC17624A}" type="presOf" srcId="{302ACBE6-9FD8-4B7F-87BB-EAB54913FD51}" destId="{5AC05985-EB53-4601-A3DB-33A9E1E5BA00}" srcOrd="0" destOrd="0" presId="urn:microsoft.com/office/officeart/2008/layout/NameandTitleOrganizationalChart"/>
    <dgm:cxn modelId="{63392530-FC6A-41B7-8037-C2A97F75C37F}" srcId="{F32762ED-2961-4924-8F33-7441BA03EBC7}" destId="{107519D4-7105-4B42-8579-25C243583756}" srcOrd="1" destOrd="0" parTransId="{BF536A26-77BB-49BA-B2C3-1E2C53204CFE}" sibTransId="{F592A208-5AD1-4A7F-AE0F-F3052C84479F}"/>
    <dgm:cxn modelId="{A1232431-994A-45AC-877A-D72CBF7B0322}" srcId="{F32762ED-2961-4924-8F33-7441BA03EBC7}" destId="{302ACBE6-9FD8-4B7F-87BB-EAB54913FD51}" srcOrd="0" destOrd="0" parTransId="{EF08F81C-B92E-4D5F-8652-D76E9054A568}" sibTransId="{A1438A5D-72E0-431C-BB8D-8722AFE300B8}"/>
    <dgm:cxn modelId="{7128D738-4D59-4B06-88EE-1310F9A0890E}" type="presOf" srcId="{C9B8F181-2C39-47D0-8AE2-633881E9D5CA}" destId="{F8F957D4-2F18-4702-8E6F-BE863A9587DB}" srcOrd="0" destOrd="0" presId="urn:microsoft.com/office/officeart/2008/layout/NameandTitleOrganizationalChart"/>
    <dgm:cxn modelId="{4EEA543D-E7B3-4938-9746-BB1E6EC68906}" type="presOf" srcId="{8D664C51-395E-4B04-A60A-DB35F2430C4F}" destId="{1FC62860-B344-404E-B064-F0C992F06954}" srcOrd="0" destOrd="0" presId="urn:microsoft.com/office/officeart/2008/layout/NameandTitleOrganizationalChart"/>
    <dgm:cxn modelId="{07CBB65B-720E-42AA-A49E-3200CFB90AD8}" type="presOf" srcId="{302ACBE6-9FD8-4B7F-87BB-EAB54913FD51}" destId="{6CCA5E67-F57C-4ABD-BDDB-6AFE2949C89A}" srcOrd="1" destOrd="0" presId="urn:microsoft.com/office/officeart/2008/layout/NameandTitleOrganizationalChart"/>
    <dgm:cxn modelId="{426F7960-5C9E-49B1-99DB-4A500DF0C76F}" type="presOf" srcId="{430B699B-7CA4-4CC2-848A-777CCFA6B47D}" destId="{301D5703-3858-4173-A891-A7042BB59670}" srcOrd="0" destOrd="0" presId="urn:microsoft.com/office/officeart/2008/layout/NameandTitleOrganizationalChart"/>
    <dgm:cxn modelId="{414E8860-0F20-4127-A3CD-276B1444044E}" type="presOf" srcId="{BF536A26-77BB-49BA-B2C3-1E2C53204CFE}" destId="{F3A4434C-9FE0-4F27-97AB-546FE5B06699}" srcOrd="0" destOrd="0" presId="urn:microsoft.com/office/officeart/2008/layout/NameandTitleOrganizationalChart"/>
    <dgm:cxn modelId="{3FCD7046-CD59-4765-9704-36CEECE07A24}" type="presOf" srcId="{107519D4-7105-4B42-8579-25C243583756}" destId="{0F50FD35-AB17-4E45-AD9E-4D89605A073E}" srcOrd="1" destOrd="0" presId="urn:microsoft.com/office/officeart/2008/layout/NameandTitleOrganizationalChart"/>
    <dgm:cxn modelId="{6674EB6F-2AB2-4F51-8049-B1D059AC8098}" type="presOf" srcId="{8805B1A1-144A-42C8-8027-2018490E3780}" destId="{F93ED5C4-D8E6-4AEA-A207-AD6FC386A3CF}" srcOrd="0" destOrd="0" presId="urn:microsoft.com/office/officeart/2008/layout/NameandTitleOrganizationalChart"/>
    <dgm:cxn modelId="{671A4675-955A-4E23-B362-C52C63B37300}" type="presOf" srcId="{5F5E4A4A-59DC-401E-9AE0-82B8203615C7}" destId="{FDA08E19-0E07-42F4-A6B3-7657253D3EA4}" srcOrd="0" destOrd="0" presId="urn:microsoft.com/office/officeart/2008/layout/NameandTitleOrganizationalChart"/>
    <dgm:cxn modelId="{77499376-2762-4CF6-A601-43B15C15F8A5}" type="presOf" srcId="{E6874E48-EEA2-4E72-853D-5EC18C9607F6}" destId="{467AA16D-7F54-4C03-BDAF-F47D09CF351B}" srcOrd="0" destOrd="0" presId="urn:microsoft.com/office/officeart/2008/layout/NameandTitleOrganizationalChart"/>
    <dgm:cxn modelId="{D422638E-0ACE-452D-9932-014B73DEBE72}" type="presOf" srcId="{EF08F81C-B92E-4D5F-8652-D76E9054A568}" destId="{C852BE45-0274-4195-8CCA-01E7EC180460}" srcOrd="0" destOrd="0" presId="urn:microsoft.com/office/officeart/2008/layout/NameandTitleOrganizationalChart"/>
    <dgm:cxn modelId="{E720B69B-FF69-47F3-BF0E-26754E7C1ED0}" type="presOf" srcId="{107519D4-7105-4B42-8579-25C243583756}" destId="{7A2362BA-2110-4F63-9A67-F68EB8E36FB5}" srcOrd="0" destOrd="0" presId="urn:microsoft.com/office/officeart/2008/layout/NameandTitleOrganizationalChart"/>
    <dgm:cxn modelId="{93DF789E-E9E1-4F7A-885F-B43479B0E51B}" type="presOf" srcId="{DBF9D1C2-FE4E-4FD9-A60D-BD78A7A7804F}" destId="{5BA56572-A1EC-4E90-84C2-F986C7A60889}" srcOrd="0" destOrd="0" presId="urn:microsoft.com/office/officeart/2008/layout/NameandTitleOrganizationalChart"/>
    <dgm:cxn modelId="{358BC9AA-8078-4BDF-B7EB-1A5A93863133}" type="presOf" srcId="{A276D675-1C17-429A-8335-DA952C74FBF4}" destId="{DF1E3AA6-1348-4300-B793-C0175FFFC296}" srcOrd="0" destOrd="0" presId="urn:microsoft.com/office/officeart/2008/layout/NameandTitleOrganizationalChart"/>
    <dgm:cxn modelId="{11CEF7B8-BE51-4CD0-BA1B-BB2FBA67736E}" type="presOf" srcId="{B2D51695-B825-4E47-9973-64ADB9B757EA}" destId="{4575E049-9BAC-4809-8E15-D35C10E3FB10}" srcOrd="0" destOrd="0" presId="urn:microsoft.com/office/officeart/2008/layout/NameandTitleOrganizationalChart"/>
    <dgm:cxn modelId="{8022BAB9-F773-4FFA-BD8C-9E38519627FC}" type="presOf" srcId="{A1438A5D-72E0-431C-BB8D-8722AFE300B8}" destId="{4D16E5FE-E710-4394-9E29-CA18A4DBC92B}" srcOrd="0" destOrd="0" presId="urn:microsoft.com/office/officeart/2008/layout/NameandTitleOrganizationalChart"/>
    <dgm:cxn modelId="{D670D8BD-0C09-4BA2-B562-C0C4F5735EB5}" type="presOf" srcId="{00261FDE-110C-4EBD-840A-3DC110EE9057}" destId="{173C3DE3-1E1D-4FEF-ADEB-BE5714D4989A}" srcOrd="0" destOrd="0" presId="urn:microsoft.com/office/officeart/2008/layout/NameandTitleOrganizationalChart"/>
    <dgm:cxn modelId="{8EF5F0C4-ED45-4EE1-80AD-1CB4110CDD0B}" srcId="{302ACBE6-9FD8-4B7F-87BB-EAB54913FD51}" destId="{C9B8F181-2C39-47D0-8AE2-633881E9D5CA}" srcOrd="0" destOrd="0" parTransId="{DBF9D1C2-FE4E-4FD9-A60D-BD78A7A7804F}" sibTransId="{E6874E48-EEA2-4E72-853D-5EC18C9607F6}"/>
    <dgm:cxn modelId="{6B9FB4D1-9F0D-42BE-83C1-3E4AC9F2D93E}" type="presOf" srcId="{F592A208-5AD1-4A7F-AE0F-F3052C84479F}" destId="{3F72199F-588B-4693-B1E1-BC8ECDB44346}" srcOrd="0" destOrd="0" presId="urn:microsoft.com/office/officeart/2008/layout/NameandTitleOrganizationalChart"/>
    <dgm:cxn modelId="{BEBD42E3-DA39-49EE-8316-1AA419E1EDAC}" srcId="{C408C866-840A-4456-9E43-B1E99F7B87BA}" destId="{5F5E4A4A-59DC-401E-9AE0-82B8203615C7}" srcOrd="1" destOrd="0" parTransId="{8D664C51-395E-4B04-A60A-DB35F2430C4F}" sibTransId="{8805B1A1-144A-42C8-8027-2018490E3780}"/>
    <dgm:cxn modelId="{2C46FBF5-A5B3-4F83-9482-54B15738D00D}" type="presOf" srcId="{F32762ED-2961-4924-8F33-7441BA03EBC7}" destId="{DE572ED4-63D2-4FB6-9C5D-3C9EBF32C453}" srcOrd="1" destOrd="0" presId="urn:microsoft.com/office/officeart/2008/layout/NameandTitleOrganizationalChart"/>
    <dgm:cxn modelId="{8A4066F9-269D-4DCE-9B3C-7825D6740A5C}" srcId="{430B699B-7CA4-4CC2-848A-777CCFA6B47D}" destId="{C408C866-840A-4456-9E43-B1E99F7B87BA}" srcOrd="0" destOrd="0" parTransId="{962DDFC9-66EC-4689-9C9B-C88B3DD41025}" sibTransId="{A276D675-1C17-429A-8335-DA952C74FBF4}"/>
    <dgm:cxn modelId="{858486FC-EB64-42FE-9BC2-E4387CB6142E}" type="presOf" srcId="{C9B8F181-2C39-47D0-8AE2-633881E9D5CA}" destId="{0E18D155-1C81-4F24-AB89-1E006DBF7813}" srcOrd="1" destOrd="0" presId="urn:microsoft.com/office/officeart/2008/layout/NameandTitleOrganizationalChart"/>
    <dgm:cxn modelId="{E85D2DFE-1B39-4190-A539-2EE633EB9075}" type="presOf" srcId="{C408C866-840A-4456-9E43-B1E99F7B87BA}" destId="{BB5D2603-58C7-4E31-B7DE-DBC50F2B1883}" srcOrd="0" destOrd="0" presId="urn:microsoft.com/office/officeart/2008/layout/NameandTitleOrganizationalChart"/>
    <dgm:cxn modelId="{07B56CFE-560B-4040-99A9-5DC3772AB051}" srcId="{C408C866-840A-4456-9E43-B1E99F7B87BA}" destId="{F32762ED-2961-4924-8F33-7441BA03EBC7}" srcOrd="0" destOrd="0" parTransId="{00261FDE-110C-4EBD-840A-3DC110EE9057}" sibTransId="{B2D51695-B825-4E47-9973-64ADB9B757EA}"/>
    <dgm:cxn modelId="{F768A7FC-5F80-4119-9921-3E26EB37763C}" type="presParOf" srcId="{301D5703-3858-4173-A891-A7042BB59670}" destId="{D14F80DA-18F8-4AC6-B221-CA0B751541E1}" srcOrd="0" destOrd="0" presId="urn:microsoft.com/office/officeart/2008/layout/NameandTitleOrganizationalChart"/>
    <dgm:cxn modelId="{5D05C778-248D-482E-BEDB-45BEA719F02E}" type="presParOf" srcId="{D14F80DA-18F8-4AC6-B221-CA0B751541E1}" destId="{11108FB4-74B6-422B-BAA4-81324BAAD5FC}" srcOrd="0" destOrd="0" presId="urn:microsoft.com/office/officeart/2008/layout/NameandTitleOrganizationalChart"/>
    <dgm:cxn modelId="{88774F16-F9A6-49A3-9358-606A5C3564DC}" type="presParOf" srcId="{11108FB4-74B6-422B-BAA4-81324BAAD5FC}" destId="{BB5D2603-58C7-4E31-B7DE-DBC50F2B1883}" srcOrd="0" destOrd="0" presId="urn:microsoft.com/office/officeart/2008/layout/NameandTitleOrganizationalChart"/>
    <dgm:cxn modelId="{64FA5874-F4B7-4155-A7F0-B72B398DF8CC}" type="presParOf" srcId="{11108FB4-74B6-422B-BAA4-81324BAAD5FC}" destId="{DF1E3AA6-1348-4300-B793-C0175FFFC296}" srcOrd="1" destOrd="0" presId="urn:microsoft.com/office/officeart/2008/layout/NameandTitleOrganizationalChart"/>
    <dgm:cxn modelId="{48D51FA9-2CE6-4267-B52E-F64D7402DDD7}" type="presParOf" srcId="{11108FB4-74B6-422B-BAA4-81324BAAD5FC}" destId="{A68DB782-D7D8-478C-9E8B-1FC86DD857BF}" srcOrd="2" destOrd="0" presId="urn:microsoft.com/office/officeart/2008/layout/NameandTitleOrganizationalChart"/>
    <dgm:cxn modelId="{60AA3DB1-8CB5-42A6-A1C8-6DFE11221949}" type="presParOf" srcId="{D14F80DA-18F8-4AC6-B221-CA0B751541E1}" destId="{84B90F23-D7B2-481C-ACA8-393E8693FAA9}" srcOrd="1" destOrd="0" presId="urn:microsoft.com/office/officeart/2008/layout/NameandTitleOrganizationalChart"/>
    <dgm:cxn modelId="{88B385CD-CF62-4FCD-A216-897D1DA8ACD4}" type="presParOf" srcId="{84B90F23-D7B2-481C-ACA8-393E8693FAA9}" destId="{173C3DE3-1E1D-4FEF-ADEB-BE5714D4989A}" srcOrd="0" destOrd="0" presId="urn:microsoft.com/office/officeart/2008/layout/NameandTitleOrganizationalChart"/>
    <dgm:cxn modelId="{31A4196D-6059-410B-AC4F-E8517EC3E91E}" type="presParOf" srcId="{84B90F23-D7B2-481C-ACA8-393E8693FAA9}" destId="{FB03FAEC-3C85-4B1F-BD54-DDFBE77031C6}" srcOrd="1" destOrd="0" presId="urn:microsoft.com/office/officeart/2008/layout/NameandTitleOrganizationalChart"/>
    <dgm:cxn modelId="{1BF34425-0BFB-4E79-A829-A9FBA512AA15}" type="presParOf" srcId="{FB03FAEC-3C85-4B1F-BD54-DDFBE77031C6}" destId="{41D78DBE-E143-458D-B3B8-1C51B604ED29}" srcOrd="0" destOrd="0" presId="urn:microsoft.com/office/officeart/2008/layout/NameandTitleOrganizationalChart"/>
    <dgm:cxn modelId="{314A6CE6-1DF4-46DB-A98F-34B6E69CA055}" type="presParOf" srcId="{41D78DBE-E143-458D-B3B8-1C51B604ED29}" destId="{C0D545D0-B25A-4431-8C12-4852F378EFF5}" srcOrd="0" destOrd="0" presId="urn:microsoft.com/office/officeart/2008/layout/NameandTitleOrganizationalChart"/>
    <dgm:cxn modelId="{C6768234-C0A4-4533-B54F-00DC114487AD}" type="presParOf" srcId="{41D78DBE-E143-458D-B3B8-1C51B604ED29}" destId="{4575E049-9BAC-4809-8E15-D35C10E3FB10}" srcOrd="1" destOrd="0" presId="urn:microsoft.com/office/officeart/2008/layout/NameandTitleOrganizationalChart"/>
    <dgm:cxn modelId="{D15CA2EE-9C01-4915-80C2-78A03F1EDA51}" type="presParOf" srcId="{41D78DBE-E143-458D-B3B8-1C51B604ED29}" destId="{DE572ED4-63D2-4FB6-9C5D-3C9EBF32C453}" srcOrd="2" destOrd="0" presId="urn:microsoft.com/office/officeart/2008/layout/NameandTitleOrganizationalChart"/>
    <dgm:cxn modelId="{75A8B98D-49B1-42EB-B1EC-A48A57115472}" type="presParOf" srcId="{FB03FAEC-3C85-4B1F-BD54-DDFBE77031C6}" destId="{FF870E49-8341-4D9B-8E28-4FE5068C6A1D}" srcOrd="1" destOrd="0" presId="urn:microsoft.com/office/officeart/2008/layout/NameandTitleOrganizationalChart"/>
    <dgm:cxn modelId="{F056E04D-5ED8-42C0-8DC0-DDA2F24E3B8B}" type="presParOf" srcId="{FF870E49-8341-4D9B-8E28-4FE5068C6A1D}" destId="{C852BE45-0274-4195-8CCA-01E7EC180460}" srcOrd="0" destOrd="0" presId="urn:microsoft.com/office/officeart/2008/layout/NameandTitleOrganizationalChart"/>
    <dgm:cxn modelId="{30EDCDB3-7F4D-46D5-AD0D-B74457F537D4}" type="presParOf" srcId="{FF870E49-8341-4D9B-8E28-4FE5068C6A1D}" destId="{140F15F7-E21D-4F04-B1A0-2F9E0E6C84F9}" srcOrd="1" destOrd="0" presId="urn:microsoft.com/office/officeart/2008/layout/NameandTitleOrganizationalChart"/>
    <dgm:cxn modelId="{7D72F445-64D6-4DE1-A016-94233CB4A4AB}" type="presParOf" srcId="{140F15F7-E21D-4F04-B1A0-2F9E0E6C84F9}" destId="{7A0F4F93-582A-42D3-9F17-3393D4A9BEEC}" srcOrd="0" destOrd="0" presId="urn:microsoft.com/office/officeart/2008/layout/NameandTitleOrganizationalChart"/>
    <dgm:cxn modelId="{55D54293-5937-4D4F-A97C-7583B35983C3}" type="presParOf" srcId="{7A0F4F93-582A-42D3-9F17-3393D4A9BEEC}" destId="{5AC05985-EB53-4601-A3DB-33A9E1E5BA00}" srcOrd="0" destOrd="0" presId="urn:microsoft.com/office/officeart/2008/layout/NameandTitleOrganizationalChart"/>
    <dgm:cxn modelId="{BA6318F5-EE02-4CF9-A4FF-96B61F383369}" type="presParOf" srcId="{7A0F4F93-582A-42D3-9F17-3393D4A9BEEC}" destId="{4D16E5FE-E710-4394-9E29-CA18A4DBC92B}" srcOrd="1" destOrd="0" presId="urn:microsoft.com/office/officeart/2008/layout/NameandTitleOrganizationalChart"/>
    <dgm:cxn modelId="{A8C600CE-5AB0-4504-B0AE-7730D8C1ABA4}" type="presParOf" srcId="{7A0F4F93-582A-42D3-9F17-3393D4A9BEEC}" destId="{6CCA5E67-F57C-4ABD-BDDB-6AFE2949C89A}" srcOrd="2" destOrd="0" presId="urn:microsoft.com/office/officeart/2008/layout/NameandTitleOrganizationalChart"/>
    <dgm:cxn modelId="{C6684E4E-B488-48FE-8655-281D5195183B}" type="presParOf" srcId="{140F15F7-E21D-4F04-B1A0-2F9E0E6C84F9}" destId="{4EBF2C2D-1269-4664-BCB9-EF31A9F90B90}" srcOrd="1" destOrd="0" presId="urn:microsoft.com/office/officeart/2008/layout/NameandTitleOrganizationalChart"/>
    <dgm:cxn modelId="{AA0FD7D9-4D60-4D11-A060-D6FDB14890E2}" type="presParOf" srcId="{4EBF2C2D-1269-4664-BCB9-EF31A9F90B90}" destId="{5BA56572-A1EC-4E90-84C2-F986C7A60889}" srcOrd="0" destOrd="0" presId="urn:microsoft.com/office/officeart/2008/layout/NameandTitleOrganizationalChart"/>
    <dgm:cxn modelId="{BF070BEF-5B83-4477-81E1-0225B9A33DA5}" type="presParOf" srcId="{4EBF2C2D-1269-4664-BCB9-EF31A9F90B90}" destId="{428958DC-84C5-4844-8F6B-364EEF87253D}" srcOrd="1" destOrd="0" presId="urn:microsoft.com/office/officeart/2008/layout/NameandTitleOrganizationalChart"/>
    <dgm:cxn modelId="{3C36C950-68BB-4E43-B4AC-ACAD6FFEBF4F}" type="presParOf" srcId="{428958DC-84C5-4844-8F6B-364EEF87253D}" destId="{47EC5C40-B274-41A8-956C-B8731C62D5F1}" srcOrd="0" destOrd="0" presId="urn:microsoft.com/office/officeart/2008/layout/NameandTitleOrganizationalChart"/>
    <dgm:cxn modelId="{A27E97F2-D29E-47EF-86E6-7FF37857C0F4}" type="presParOf" srcId="{47EC5C40-B274-41A8-956C-B8731C62D5F1}" destId="{F8F957D4-2F18-4702-8E6F-BE863A9587DB}" srcOrd="0" destOrd="0" presId="urn:microsoft.com/office/officeart/2008/layout/NameandTitleOrganizationalChart"/>
    <dgm:cxn modelId="{AB50613A-92B6-4A1C-BE0D-20E91EB1E7C7}" type="presParOf" srcId="{47EC5C40-B274-41A8-956C-B8731C62D5F1}" destId="{467AA16D-7F54-4C03-BDAF-F47D09CF351B}" srcOrd="1" destOrd="0" presId="urn:microsoft.com/office/officeart/2008/layout/NameandTitleOrganizationalChart"/>
    <dgm:cxn modelId="{B02D17B0-CFEF-4C13-8D04-74B8798CA848}" type="presParOf" srcId="{47EC5C40-B274-41A8-956C-B8731C62D5F1}" destId="{0E18D155-1C81-4F24-AB89-1E006DBF7813}" srcOrd="2" destOrd="0" presId="urn:microsoft.com/office/officeart/2008/layout/NameandTitleOrganizationalChart"/>
    <dgm:cxn modelId="{E70C0CA6-2587-4827-A8AF-143FDCFABB31}" type="presParOf" srcId="{428958DC-84C5-4844-8F6B-364EEF87253D}" destId="{13C6950C-C504-4514-8CF8-342047E1D414}" srcOrd="1" destOrd="0" presId="urn:microsoft.com/office/officeart/2008/layout/NameandTitleOrganizationalChart"/>
    <dgm:cxn modelId="{5DDE3698-58F8-468A-B414-CD0D5BFDCCBA}" type="presParOf" srcId="{428958DC-84C5-4844-8F6B-364EEF87253D}" destId="{90E68B6F-0C9A-4565-9AD0-9491057E21D0}" srcOrd="2" destOrd="0" presId="urn:microsoft.com/office/officeart/2008/layout/NameandTitleOrganizationalChart"/>
    <dgm:cxn modelId="{AC8B826E-D277-416B-92AD-9EAEBE341609}" type="presParOf" srcId="{140F15F7-E21D-4F04-B1A0-2F9E0E6C84F9}" destId="{55E590FF-C79B-4EA2-A02A-F942721A63C4}" srcOrd="2" destOrd="0" presId="urn:microsoft.com/office/officeart/2008/layout/NameandTitleOrganizationalChart"/>
    <dgm:cxn modelId="{7BDBCA24-BCE0-4183-A691-F2394D939F49}" type="presParOf" srcId="{FF870E49-8341-4D9B-8E28-4FE5068C6A1D}" destId="{F3A4434C-9FE0-4F27-97AB-546FE5B06699}" srcOrd="2" destOrd="0" presId="urn:microsoft.com/office/officeart/2008/layout/NameandTitleOrganizationalChart"/>
    <dgm:cxn modelId="{25820499-7731-4B16-A505-AE74231DC9A1}" type="presParOf" srcId="{FF870E49-8341-4D9B-8E28-4FE5068C6A1D}" destId="{211EB268-FA15-4FDC-AE1F-026BB41C8AC4}" srcOrd="3" destOrd="0" presId="urn:microsoft.com/office/officeart/2008/layout/NameandTitleOrganizationalChart"/>
    <dgm:cxn modelId="{6BABB992-BBA9-4664-BA1E-6E3E44E9EE6A}" type="presParOf" srcId="{211EB268-FA15-4FDC-AE1F-026BB41C8AC4}" destId="{46185598-26C6-40A1-AAC6-F623573694BF}" srcOrd="0" destOrd="0" presId="urn:microsoft.com/office/officeart/2008/layout/NameandTitleOrganizationalChart"/>
    <dgm:cxn modelId="{24482908-0931-45FB-B351-C9AB8EBAAA4A}" type="presParOf" srcId="{46185598-26C6-40A1-AAC6-F623573694BF}" destId="{7A2362BA-2110-4F63-9A67-F68EB8E36FB5}" srcOrd="0" destOrd="0" presId="urn:microsoft.com/office/officeart/2008/layout/NameandTitleOrganizationalChart"/>
    <dgm:cxn modelId="{5E1A8981-8874-42A3-BC0C-8C744C0DF89F}" type="presParOf" srcId="{46185598-26C6-40A1-AAC6-F623573694BF}" destId="{3F72199F-588B-4693-B1E1-BC8ECDB44346}" srcOrd="1" destOrd="0" presId="urn:microsoft.com/office/officeart/2008/layout/NameandTitleOrganizationalChart"/>
    <dgm:cxn modelId="{9C084D53-6E59-4C88-A14E-2F96E287614C}" type="presParOf" srcId="{46185598-26C6-40A1-AAC6-F623573694BF}" destId="{0F50FD35-AB17-4E45-AD9E-4D89605A073E}" srcOrd="2" destOrd="0" presId="urn:microsoft.com/office/officeart/2008/layout/NameandTitleOrganizationalChart"/>
    <dgm:cxn modelId="{72132EC5-7553-4D2B-823A-60618717FBD3}" type="presParOf" srcId="{211EB268-FA15-4FDC-AE1F-026BB41C8AC4}" destId="{91FA875A-A58C-492B-B950-80C030F4EF07}" srcOrd="1" destOrd="0" presId="urn:microsoft.com/office/officeart/2008/layout/NameandTitleOrganizationalChart"/>
    <dgm:cxn modelId="{330BC0A6-73EB-4863-B941-D29712DC68D9}" type="presParOf" srcId="{211EB268-FA15-4FDC-AE1F-026BB41C8AC4}" destId="{571E9138-E644-47E8-8056-56A043B4484E}" srcOrd="2" destOrd="0" presId="urn:microsoft.com/office/officeart/2008/layout/NameandTitleOrganizationalChart"/>
    <dgm:cxn modelId="{3A835C19-59C2-4101-B6A4-87BF3713FCA5}" type="presParOf" srcId="{FB03FAEC-3C85-4B1F-BD54-DDFBE77031C6}" destId="{0C837478-3E6B-4CA8-9628-94524AB714CD}" srcOrd="2" destOrd="0" presId="urn:microsoft.com/office/officeart/2008/layout/NameandTitleOrganizationalChart"/>
    <dgm:cxn modelId="{52246A07-719D-46EC-B580-159513F5CA4D}" type="presParOf" srcId="{84B90F23-D7B2-481C-ACA8-393E8693FAA9}" destId="{1FC62860-B344-404E-B064-F0C992F06954}" srcOrd="2" destOrd="0" presId="urn:microsoft.com/office/officeart/2008/layout/NameandTitleOrganizationalChart"/>
    <dgm:cxn modelId="{E3F36B3B-FE91-417B-AE8C-691AAD5C8E89}" type="presParOf" srcId="{84B90F23-D7B2-481C-ACA8-393E8693FAA9}" destId="{AA1A90D4-22E1-4926-AF74-FB1A9BCE9A5F}" srcOrd="3" destOrd="0" presId="urn:microsoft.com/office/officeart/2008/layout/NameandTitleOrganizationalChart"/>
    <dgm:cxn modelId="{D8BCF127-534D-4019-A8D3-DCCD996C54DD}" type="presParOf" srcId="{AA1A90D4-22E1-4926-AF74-FB1A9BCE9A5F}" destId="{2AB022E0-0586-47DF-91FD-91E120E8AB42}" srcOrd="0" destOrd="0" presId="urn:microsoft.com/office/officeart/2008/layout/NameandTitleOrganizationalChart"/>
    <dgm:cxn modelId="{114EEAB6-17C6-4C9B-8495-640C19C126CA}" type="presParOf" srcId="{2AB022E0-0586-47DF-91FD-91E120E8AB42}" destId="{FDA08E19-0E07-42F4-A6B3-7657253D3EA4}" srcOrd="0" destOrd="0" presId="urn:microsoft.com/office/officeart/2008/layout/NameandTitleOrganizationalChart"/>
    <dgm:cxn modelId="{321FDD3C-D8A6-4C5B-939B-A9C8B6CEF9E7}" type="presParOf" srcId="{2AB022E0-0586-47DF-91FD-91E120E8AB42}" destId="{F93ED5C4-D8E6-4AEA-A207-AD6FC386A3CF}" srcOrd="1" destOrd="0" presId="urn:microsoft.com/office/officeart/2008/layout/NameandTitleOrganizationalChart"/>
    <dgm:cxn modelId="{E15D1DA0-01C2-4CA2-8A43-41266EC1A169}" type="presParOf" srcId="{2AB022E0-0586-47DF-91FD-91E120E8AB42}" destId="{F0AB86A1-6ABA-446B-8062-8D03AC9EB73C}" srcOrd="2" destOrd="0" presId="urn:microsoft.com/office/officeart/2008/layout/NameandTitleOrganizationalChart"/>
    <dgm:cxn modelId="{111383E5-8DE1-414D-BE9B-2AB425F3DEEE}" type="presParOf" srcId="{AA1A90D4-22E1-4926-AF74-FB1A9BCE9A5F}" destId="{95B407BE-1A00-4B99-829C-73D339ECE1B1}" srcOrd="1" destOrd="0" presId="urn:microsoft.com/office/officeart/2008/layout/NameandTitleOrganizationalChart"/>
    <dgm:cxn modelId="{7C2C8E2E-AD2E-46B0-92E3-8E37A8711F28}" type="presParOf" srcId="{AA1A90D4-22E1-4926-AF74-FB1A9BCE9A5F}" destId="{EE7944EF-4166-435E-9520-2CFDA3C97FEC}" srcOrd="2" destOrd="0" presId="urn:microsoft.com/office/officeart/2008/layout/NameandTitleOrganizationalChart"/>
    <dgm:cxn modelId="{74CE10EF-DEEA-4B75-9AC8-B3888669CF64}" type="presParOf" srcId="{D14F80DA-18F8-4AC6-B221-CA0B751541E1}" destId="{3A1B7BAA-8F74-4AA7-89FC-192255638D29}" srcOrd="2" destOrd="0" presId="urn:microsoft.com/office/officeart/2008/layout/NameandTitleOrganizationalChar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436B78B-8213-414B-95F8-87A1151FAC51}" type="doc">
      <dgm:prSet loTypeId="urn:microsoft.com/office/officeart/2005/8/layout/default" loCatId="list" qsTypeId="urn:microsoft.com/office/officeart/2005/8/quickstyle/3d2" qsCatId="3D" csTypeId="urn:microsoft.com/office/officeart/2005/8/colors/colorful1" csCatId="colorful" phldr="1"/>
      <dgm:spPr/>
      <dgm:t>
        <a:bodyPr/>
        <a:lstStyle/>
        <a:p>
          <a:endParaRPr lang="it-IT"/>
        </a:p>
      </dgm:t>
    </dgm:pt>
    <dgm:pt modelId="{E562BAB2-5235-4F79-8F88-82F84A563D74}">
      <dgm:prSet phldrT="[Testo]" custT="1"/>
      <dgm:spPr/>
      <dgm:t>
        <a:bodyPr/>
        <a:lstStyle/>
        <a:p>
          <a:r>
            <a:rPr lang="en-US" sz="2000" dirty="0"/>
            <a:t>Fulfil data </a:t>
          </a:r>
          <a:r>
            <a:rPr lang="en-US" sz="2000" b="1" dirty="0" err="1"/>
            <a:t>FAIRness</a:t>
          </a:r>
          <a:r>
            <a:rPr lang="en-US" sz="2000" b="1" dirty="0"/>
            <a:t> maturity indicators</a:t>
          </a:r>
          <a:endParaRPr lang="it-IT" sz="2000" dirty="0"/>
        </a:p>
      </dgm:t>
    </dgm:pt>
    <dgm:pt modelId="{AA077003-484F-4E33-BA88-F94CEFE6D0FC}" type="parTrans" cxnId="{A27B1775-550F-4816-A34E-B9D84B0B71BA}">
      <dgm:prSet/>
      <dgm:spPr/>
      <dgm:t>
        <a:bodyPr/>
        <a:lstStyle/>
        <a:p>
          <a:endParaRPr lang="it-IT"/>
        </a:p>
      </dgm:t>
    </dgm:pt>
    <dgm:pt modelId="{93CAB8F8-9DCE-440C-8EA7-A981043992BA}" type="sibTrans" cxnId="{A27B1775-550F-4816-A34E-B9D84B0B71BA}">
      <dgm:prSet/>
      <dgm:spPr/>
      <dgm:t>
        <a:bodyPr/>
        <a:lstStyle/>
        <a:p>
          <a:endParaRPr lang="it-IT"/>
        </a:p>
      </dgm:t>
    </dgm:pt>
    <dgm:pt modelId="{361131AF-ED6C-4B55-958F-6EE2080676FD}">
      <dgm:prSet custT="1"/>
      <dgm:spPr/>
      <dgm:t>
        <a:bodyPr/>
        <a:lstStyle/>
        <a:p>
          <a:r>
            <a:rPr lang="en-US" sz="2000" dirty="0"/>
            <a:t>Suggest an </a:t>
          </a:r>
          <a:r>
            <a:rPr lang="en-US" sz="2000" b="1" dirty="0"/>
            <a:t>assessment methodology</a:t>
          </a:r>
          <a:endParaRPr lang="en-US" sz="2000" dirty="0"/>
        </a:p>
      </dgm:t>
    </dgm:pt>
    <dgm:pt modelId="{AB41D9A4-F4FD-4F68-9519-B6E7B5F4BC5F}" type="parTrans" cxnId="{805548F9-646F-4A2C-9E3D-0E72D411ED32}">
      <dgm:prSet/>
      <dgm:spPr/>
      <dgm:t>
        <a:bodyPr/>
        <a:lstStyle/>
        <a:p>
          <a:endParaRPr lang="it-IT"/>
        </a:p>
      </dgm:t>
    </dgm:pt>
    <dgm:pt modelId="{D3C5AF0F-7DCA-4450-92AD-47F4BA99334C}" type="sibTrans" cxnId="{805548F9-646F-4A2C-9E3D-0E72D411ED32}">
      <dgm:prSet/>
      <dgm:spPr/>
      <dgm:t>
        <a:bodyPr/>
        <a:lstStyle/>
        <a:p>
          <a:endParaRPr lang="it-IT"/>
        </a:p>
      </dgm:t>
    </dgm:pt>
    <dgm:pt modelId="{B1BF738E-3D93-47D5-A1E6-3BD68082E7C6}" type="pres">
      <dgm:prSet presAssocID="{0436B78B-8213-414B-95F8-87A1151FAC51}" presName="diagram" presStyleCnt="0">
        <dgm:presLayoutVars>
          <dgm:dir/>
          <dgm:resizeHandles val="exact"/>
        </dgm:presLayoutVars>
      </dgm:prSet>
      <dgm:spPr/>
    </dgm:pt>
    <dgm:pt modelId="{930B7ADA-289A-4818-BA58-61342E86B015}" type="pres">
      <dgm:prSet presAssocID="{E562BAB2-5235-4F79-8F88-82F84A563D74}" presName="node" presStyleLbl="node1" presStyleIdx="0" presStyleCnt="2">
        <dgm:presLayoutVars>
          <dgm:bulletEnabled val="1"/>
        </dgm:presLayoutVars>
      </dgm:prSet>
      <dgm:spPr/>
    </dgm:pt>
    <dgm:pt modelId="{09AF8FDB-2D7E-47E5-80CB-968881849D1C}" type="pres">
      <dgm:prSet presAssocID="{93CAB8F8-9DCE-440C-8EA7-A981043992BA}" presName="sibTrans" presStyleCnt="0"/>
      <dgm:spPr/>
    </dgm:pt>
    <dgm:pt modelId="{5384BDDD-D61A-4764-91B4-55A75E0803D7}" type="pres">
      <dgm:prSet presAssocID="{361131AF-ED6C-4B55-958F-6EE2080676FD}" presName="node" presStyleLbl="node1" presStyleIdx="1" presStyleCnt="2">
        <dgm:presLayoutVars>
          <dgm:bulletEnabled val="1"/>
        </dgm:presLayoutVars>
      </dgm:prSet>
      <dgm:spPr/>
    </dgm:pt>
  </dgm:ptLst>
  <dgm:cxnLst>
    <dgm:cxn modelId="{CF4D284E-8A23-44F9-B38C-27ECA15E744E}" type="presOf" srcId="{0436B78B-8213-414B-95F8-87A1151FAC51}" destId="{B1BF738E-3D93-47D5-A1E6-3BD68082E7C6}" srcOrd="0" destOrd="0" presId="urn:microsoft.com/office/officeart/2005/8/layout/default"/>
    <dgm:cxn modelId="{A27B1775-550F-4816-A34E-B9D84B0B71BA}" srcId="{0436B78B-8213-414B-95F8-87A1151FAC51}" destId="{E562BAB2-5235-4F79-8F88-82F84A563D74}" srcOrd="0" destOrd="0" parTransId="{AA077003-484F-4E33-BA88-F94CEFE6D0FC}" sibTransId="{93CAB8F8-9DCE-440C-8EA7-A981043992BA}"/>
    <dgm:cxn modelId="{83D2C68E-886B-45BA-997A-035F463E6B40}" type="presOf" srcId="{361131AF-ED6C-4B55-958F-6EE2080676FD}" destId="{5384BDDD-D61A-4764-91B4-55A75E0803D7}" srcOrd="0" destOrd="0" presId="urn:microsoft.com/office/officeart/2005/8/layout/default"/>
    <dgm:cxn modelId="{3CE413F1-F704-47F3-81EB-1E06DEC51FBE}" type="presOf" srcId="{E562BAB2-5235-4F79-8F88-82F84A563D74}" destId="{930B7ADA-289A-4818-BA58-61342E86B015}" srcOrd="0" destOrd="0" presId="urn:microsoft.com/office/officeart/2005/8/layout/default"/>
    <dgm:cxn modelId="{805548F9-646F-4A2C-9E3D-0E72D411ED32}" srcId="{0436B78B-8213-414B-95F8-87A1151FAC51}" destId="{361131AF-ED6C-4B55-958F-6EE2080676FD}" srcOrd="1" destOrd="0" parTransId="{AB41D9A4-F4FD-4F68-9519-B6E7B5F4BC5F}" sibTransId="{D3C5AF0F-7DCA-4450-92AD-47F4BA99334C}"/>
    <dgm:cxn modelId="{50ADD226-DF94-4623-8B35-E73F8AF0DD0B}" type="presParOf" srcId="{B1BF738E-3D93-47D5-A1E6-3BD68082E7C6}" destId="{930B7ADA-289A-4818-BA58-61342E86B015}" srcOrd="0" destOrd="0" presId="urn:microsoft.com/office/officeart/2005/8/layout/default"/>
    <dgm:cxn modelId="{A1DC0371-74BC-4551-B21B-0FB2D6330ED7}" type="presParOf" srcId="{B1BF738E-3D93-47D5-A1E6-3BD68082E7C6}" destId="{09AF8FDB-2D7E-47E5-80CB-968881849D1C}" srcOrd="1" destOrd="0" presId="urn:microsoft.com/office/officeart/2005/8/layout/default"/>
    <dgm:cxn modelId="{F62E33D6-E3B2-4029-8545-D09DFF44E086}" type="presParOf" srcId="{B1BF738E-3D93-47D5-A1E6-3BD68082E7C6}" destId="{5384BDDD-D61A-4764-91B4-55A75E0803D7}" srcOrd="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436B78B-8213-414B-95F8-87A1151FAC51}" type="doc">
      <dgm:prSet loTypeId="urn:microsoft.com/office/officeart/2005/8/layout/default" loCatId="list" qsTypeId="urn:microsoft.com/office/officeart/2005/8/quickstyle/3d2" qsCatId="3D" csTypeId="urn:microsoft.com/office/officeart/2005/8/colors/colorful1" csCatId="colorful" phldr="1"/>
      <dgm:spPr/>
      <dgm:t>
        <a:bodyPr/>
        <a:lstStyle/>
        <a:p>
          <a:endParaRPr lang="it-IT"/>
        </a:p>
      </dgm:t>
    </dgm:pt>
    <dgm:pt modelId="{E562BAB2-5235-4F79-8F88-82F84A563D74}">
      <dgm:prSet phldrT="[Testo]" custT="1"/>
      <dgm:spPr/>
      <dgm:t>
        <a:bodyPr/>
        <a:lstStyle/>
        <a:p>
          <a:r>
            <a:rPr lang="en-US" sz="2000" dirty="0"/>
            <a:t>Fulfil data </a:t>
          </a:r>
          <a:r>
            <a:rPr lang="en-US" sz="2000" b="1" dirty="0" err="1"/>
            <a:t>FAIRness</a:t>
          </a:r>
          <a:r>
            <a:rPr lang="en-US" sz="2000" b="1" dirty="0"/>
            <a:t> maturity indicators</a:t>
          </a:r>
          <a:endParaRPr lang="it-IT" sz="2000" dirty="0"/>
        </a:p>
      </dgm:t>
    </dgm:pt>
    <dgm:pt modelId="{AA077003-484F-4E33-BA88-F94CEFE6D0FC}" type="parTrans" cxnId="{A27B1775-550F-4816-A34E-B9D84B0B71BA}">
      <dgm:prSet/>
      <dgm:spPr/>
      <dgm:t>
        <a:bodyPr/>
        <a:lstStyle/>
        <a:p>
          <a:endParaRPr lang="it-IT"/>
        </a:p>
      </dgm:t>
    </dgm:pt>
    <dgm:pt modelId="{93CAB8F8-9DCE-440C-8EA7-A981043992BA}" type="sibTrans" cxnId="{A27B1775-550F-4816-A34E-B9D84B0B71BA}">
      <dgm:prSet/>
      <dgm:spPr/>
      <dgm:t>
        <a:bodyPr/>
        <a:lstStyle/>
        <a:p>
          <a:endParaRPr lang="it-IT"/>
        </a:p>
      </dgm:t>
    </dgm:pt>
    <dgm:pt modelId="{361131AF-ED6C-4B55-958F-6EE2080676FD}">
      <dgm:prSet custT="1"/>
      <dgm:spPr/>
      <dgm:t>
        <a:bodyPr/>
        <a:lstStyle/>
        <a:p>
          <a:r>
            <a:rPr lang="en-US" sz="2000" dirty="0"/>
            <a:t>Suggest an </a:t>
          </a:r>
          <a:r>
            <a:rPr lang="en-US" sz="2000" b="1" dirty="0"/>
            <a:t>assessment methodology</a:t>
          </a:r>
          <a:endParaRPr lang="en-US" sz="2000" dirty="0"/>
        </a:p>
      </dgm:t>
    </dgm:pt>
    <dgm:pt modelId="{AB41D9A4-F4FD-4F68-9519-B6E7B5F4BC5F}" type="parTrans" cxnId="{805548F9-646F-4A2C-9E3D-0E72D411ED32}">
      <dgm:prSet/>
      <dgm:spPr/>
      <dgm:t>
        <a:bodyPr/>
        <a:lstStyle/>
        <a:p>
          <a:endParaRPr lang="it-IT"/>
        </a:p>
      </dgm:t>
    </dgm:pt>
    <dgm:pt modelId="{D3C5AF0F-7DCA-4450-92AD-47F4BA99334C}" type="sibTrans" cxnId="{805548F9-646F-4A2C-9E3D-0E72D411ED32}">
      <dgm:prSet/>
      <dgm:spPr/>
      <dgm:t>
        <a:bodyPr/>
        <a:lstStyle/>
        <a:p>
          <a:endParaRPr lang="it-IT"/>
        </a:p>
      </dgm:t>
    </dgm:pt>
    <dgm:pt modelId="{B1BF738E-3D93-47D5-A1E6-3BD68082E7C6}" type="pres">
      <dgm:prSet presAssocID="{0436B78B-8213-414B-95F8-87A1151FAC51}" presName="diagram" presStyleCnt="0">
        <dgm:presLayoutVars>
          <dgm:dir/>
          <dgm:resizeHandles val="exact"/>
        </dgm:presLayoutVars>
      </dgm:prSet>
      <dgm:spPr/>
    </dgm:pt>
    <dgm:pt modelId="{930B7ADA-289A-4818-BA58-61342E86B015}" type="pres">
      <dgm:prSet presAssocID="{E562BAB2-5235-4F79-8F88-82F84A563D74}" presName="node" presStyleLbl="node1" presStyleIdx="0" presStyleCnt="2">
        <dgm:presLayoutVars>
          <dgm:bulletEnabled val="1"/>
        </dgm:presLayoutVars>
      </dgm:prSet>
      <dgm:spPr/>
    </dgm:pt>
    <dgm:pt modelId="{09AF8FDB-2D7E-47E5-80CB-968881849D1C}" type="pres">
      <dgm:prSet presAssocID="{93CAB8F8-9DCE-440C-8EA7-A981043992BA}" presName="sibTrans" presStyleCnt="0"/>
      <dgm:spPr/>
    </dgm:pt>
    <dgm:pt modelId="{5384BDDD-D61A-4764-91B4-55A75E0803D7}" type="pres">
      <dgm:prSet presAssocID="{361131AF-ED6C-4B55-958F-6EE2080676FD}" presName="node" presStyleLbl="node1" presStyleIdx="1" presStyleCnt="2">
        <dgm:presLayoutVars>
          <dgm:bulletEnabled val="1"/>
        </dgm:presLayoutVars>
      </dgm:prSet>
      <dgm:spPr/>
    </dgm:pt>
  </dgm:ptLst>
  <dgm:cxnLst>
    <dgm:cxn modelId="{CF4D284E-8A23-44F9-B38C-27ECA15E744E}" type="presOf" srcId="{0436B78B-8213-414B-95F8-87A1151FAC51}" destId="{B1BF738E-3D93-47D5-A1E6-3BD68082E7C6}" srcOrd="0" destOrd="0" presId="urn:microsoft.com/office/officeart/2005/8/layout/default"/>
    <dgm:cxn modelId="{A27B1775-550F-4816-A34E-B9D84B0B71BA}" srcId="{0436B78B-8213-414B-95F8-87A1151FAC51}" destId="{E562BAB2-5235-4F79-8F88-82F84A563D74}" srcOrd="0" destOrd="0" parTransId="{AA077003-484F-4E33-BA88-F94CEFE6D0FC}" sibTransId="{93CAB8F8-9DCE-440C-8EA7-A981043992BA}"/>
    <dgm:cxn modelId="{83D2C68E-886B-45BA-997A-035F463E6B40}" type="presOf" srcId="{361131AF-ED6C-4B55-958F-6EE2080676FD}" destId="{5384BDDD-D61A-4764-91B4-55A75E0803D7}" srcOrd="0" destOrd="0" presId="urn:microsoft.com/office/officeart/2005/8/layout/default"/>
    <dgm:cxn modelId="{3CE413F1-F704-47F3-81EB-1E06DEC51FBE}" type="presOf" srcId="{E562BAB2-5235-4F79-8F88-82F84A563D74}" destId="{930B7ADA-289A-4818-BA58-61342E86B015}" srcOrd="0" destOrd="0" presId="urn:microsoft.com/office/officeart/2005/8/layout/default"/>
    <dgm:cxn modelId="{805548F9-646F-4A2C-9E3D-0E72D411ED32}" srcId="{0436B78B-8213-414B-95F8-87A1151FAC51}" destId="{361131AF-ED6C-4B55-958F-6EE2080676FD}" srcOrd="1" destOrd="0" parTransId="{AB41D9A4-F4FD-4F68-9519-B6E7B5F4BC5F}" sibTransId="{D3C5AF0F-7DCA-4450-92AD-47F4BA99334C}"/>
    <dgm:cxn modelId="{50ADD226-DF94-4623-8B35-E73F8AF0DD0B}" type="presParOf" srcId="{B1BF738E-3D93-47D5-A1E6-3BD68082E7C6}" destId="{930B7ADA-289A-4818-BA58-61342E86B015}" srcOrd="0" destOrd="0" presId="urn:microsoft.com/office/officeart/2005/8/layout/default"/>
    <dgm:cxn modelId="{A1DC0371-74BC-4551-B21B-0FB2D6330ED7}" type="presParOf" srcId="{B1BF738E-3D93-47D5-A1E6-3BD68082E7C6}" destId="{09AF8FDB-2D7E-47E5-80CB-968881849D1C}" srcOrd="1" destOrd="0" presId="urn:microsoft.com/office/officeart/2005/8/layout/default"/>
    <dgm:cxn modelId="{F62E33D6-E3B2-4029-8545-D09DFF44E086}" type="presParOf" srcId="{B1BF738E-3D93-47D5-A1E6-3BD68082E7C6}" destId="{5384BDDD-D61A-4764-91B4-55A75E0803D7}" srcOrd="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42F80468-2429-4BDF-8C68-B66952DD4C0F}" type="doc">
      <dgm:prSet loTypeId="urn:microsoft.com/office/officeart/2005/8/layout/default" loCatId="list" qsTypeId="urn:microsoft.com/office/officeart/2005/8/quickstyle/3d3" qsCatId="3D" csTypeId="urn:microsoft.com/office/officeart/2005/8/colors/accent2_2" csCatId="accent2" phldr="1"/>
      <dgm:spPr/>
      <dgm:t>
        <a:bodyPr/>
        <a:lstStyle/>
        <a:p>
          <a:endParaRPr lang="it-IT"/>
        </a:p>
      </dgm:t>
    </dgm:pt>
    <dgm:pt modelId="{5AD68C4D-12BB-41AA-A0E6-74EA27884771}">
      <dgm:prSet phldrT="[Testo]"/>
      <dgm:spPr/>
      <dgm:t>
        <a:bodyPr/>
        <a:lstStyle/>
        <a:p>
          <a:r>
            <a:rPr lang="en-US" dirty="0"/>
            <a:t>Analyze relationship between FAIR data object conceptual components and FHIR resources</a:t>
          </a:r>
          <a:endParaRPr lang="it-IT" dirty="0"/>
        </a:p>
      </dgm:t>
    </dgm:pt>
    <dgm:pt modelId="{EE928F08-7A4D-4B81-A66C-ACABFA58B5BB}" type="parTrans" cxnId="{ECC162AB-7CCF-497E-824D-90F5C80F70A7}">
      <dgm:prSet/>
      <dgm:spPr/>
      <dgm:t>
        <a:bodyPr/>
        <a:lstStyle/>
        <a:p>
          <a:endParaRPr lang="it-IT"/>
        </a:p>
      </dgm:t>
    </dgm:pt>
    <dgm:pt modelId="{60E07DBC-83DD-4314-A451-91482AC5E93C}" type="sibTrans" cxnId="{ECC162AB-7CCF-497E-824D-90F5C80F70A7}">
      <dgm:prSet/>
      <dgm:spPr/>
      <dgm:t>
        <a:bodyPr/>
        <a:lstStyle/>
        <a:p>
          <a:endParaRPr lang="it-IT"/>
        </a:p>
      </dgm:t>
    </dgm:pt>
    <dgm:pt modelId="{FAAE6C98-87FC-42B2-944B-B4B4D9E28600}">
      <dgm:prSet/>
      <dgm:spPr/>
      <dgm:t>
        <a:bodyPr/>
        <a:lstStyle/>
        <a:p>
          <a:r>
            <a:rPr lang="en-US" dirty="0"/>
            <a:t>Analyze how RDA FAIR Maturity indicators and Reproducible Health Data Services recommendations   are supported</a:t>
          </a:r>
        </a:p>
      </dgm:t>
    </dgm:pt>
    <dgm:pt modelId="{C6675257-4FB6-4C7F-BCF0-6FA868BB2DEA}" type="parTrans" cxnId="{6A8884A5-FADD-4196-9390-7994BC8E99B4}">
      <dgm:prSet/>
      <dgm:spPr/>
      <dgm:t>
        <a:bodyPr/>
        <a:lstStyle/>
        <a:p>
          <a:endParaRPr lang="it-IT"/>
        </a:p>
      </dgm:t>
    </dgm:pt>
    <dgm:pt modelId="{D0CAE32E-766D-4312-84CC-846D55DC3F39}" type="sibTrans" cxnId="{6A8884A5-FADD-4196-9390-7994BC8E99B4}">
      <dgm:prSet/>
      <dgm:spPr/>
      <dgm:t>
        <a:bodyPr/>
        <a:lstStyle/>
        <a:p>
          <a:endParaRPr lang="it-IT"/>
        </a:p>
      </dgm:t>
    </dgm:pt>
    <dgm:pt modelId="{6EB2060F-3133-4A94-BFF1-A49B5C2A1606}">
      <dgm:prSet/>
      <dgm:spPr/>
      <dgm:t>
        <a:bodyPr/>
        <a:lstStyle/>
        <a:p>
          <a:r>
            <a:rPr lang="en-US" dirty="0"/>
            <a:t>Identify a minimum set of metadata to be fulfilled for specific sets of RDA </a:t>
          </a:r>
          <a:r>
            <a:rPr lang="en-US" dirty="0" err="1"/>
            <a:t>FAIRness</a:t>
          </a:r>
          <a:r>
            <a:rPr lang="en-US" dirty="0"/>
            <a:t> maturity indicators</a:t>
          </a:r>
        </a:p>
      </dgm:t>
    </dgm:pt>
    <dgm:pt modelId="{54600ADF-6970-4698-9D50-5D6A6A948776}" type="parTrans" cxnId="{E330CF99-CA48-44B1-BCF6-BE648CDF8447}">
      <dgm:prSet/>
      <dgm:spPr/>
      <dgm:t>
        <a:bodyPr/>
        <a:lstStyle/>
        <a:p>
          <a:endParaRPr lang="it-IT"/>
        </a:p>
      </dgm:t>
    </dgm:pt>
    <dgm:pt modelId="{5B16819F-CA0F-448A-8B35-CE82BAEAFD60}" type="sibTrans" cxnId="{E330CF99-CA48-44B1-BCF6-BE648CDF8447}">
      <dgm:prSet/>
      <dgm:spPr/>
      <dgm:t>
        <a:bodyPr/>
        <a:lstStyle/>
        <a:p>
          <a:endParaRPr lang="it-IT"/>
        </a:p>
      </dgm:t>
    </dgm:pt>
    <dgm:pt modelId="{37AC7E7B-AF44-4C11-BE5A-F326D9026384}">
      <dgm:prSet/>
      <dgm:spPr/>
      <dgm:t>
        <a:bodyPr/>
        <a:lstStyle/>
        <a:p>
          <a:r>
            <a:rPr lang="en-US" dirty="0"/>
            <a:t>Provide examples of best practices from EOSC (European Open Science Cloud) or NIH (</a:t>
          </a:r>
          <a:r>
            <a:rPr lang="it-IT" dirty="0"/>
            <a:t>National Institutes of Health)</a:t>
          </a:r>
          <a:r>
            <a:rPr lang="en-US" dirty="0"/>
            <a:t>.</a:t>
          </a:r>
        </a:p>
      </dgm:t>
    </dgm:pt>
    <dgm:pt modelId="{698B9652-0B8C-4B90-9D56-070DEE6DCAE8}" type="parTrans" cxnId="{F9A38F6D-455A-4F78-A02D-DF31EA0F54BF}">
      <dgm:prSet/>
      <dgm:spPr/>
      <dgm:t>
        <a:bodyPr/>
        <a:lstStyle/>
        <a:p>
          <a:endParaRPr lang="it-IT"/>
        </a:p>
      </dgm:t>
    </dgm:pt>
    <dgm:pt modelId="{11FE254D-4F6E-4156-AC40-E1C3FFA77E75}" type="sibTrans" cxnId="{F9A38F6D-455A-4F78-A02D-DF31EA0F54BF}">
      <dgm:prSet/>
      <dgm:spPr/>
      <dgm:t>
        <a:bodyPr/>
        <a:lstStyle/>
        <a:p>
          <a:endParaRPr lang="it-IT"/>
        </a:p>
      </dgm:t>
    </dgm:pt>
    <dgm:pt modelId="{6FD21F39-C62A-4F5B-9B2A-07826B070604}" type="pres">
      <dgm:prSet presAssocID="{42F80468-2429-4BDF-8C68-B66952DD4C0F}" presName="diagram" presStyleCnt="0">
        <dgm:presLayoutVars>
          <dgm:dir/>
          <dgm:resizeHandles val="exact"/>
        </dgm:presLayoutVars>
      </dgm:prSet>
      <dgm:spPr/>
    </dgm:pt>
    <dgm:pt modelId="{07E2EB3D-7E09-41AA-906E-CA9F6E524E7F}" type="pres">
      <dgm:prSet presAssocID="{5AD68C4D-12BB-41AA-A0E6-74EA27884771}" presName="node" presStyleLbl="node1" presStyleIdx="0" presStyleCnt="4">
        <dgm:presLayoutVars>
          <dgm:bulletEnabled val="1"/>
        </dgm:presLayoutVars>
      </dgm:prSet>
      <dgm:spPr/>
    </dgm:pt>
    <dgm:pt modelId="{F83E64AE-116C-471A-9D24-EF6CC1304118}" type="pres">
      <dgm:prSet presAssocID="{60E07DBC-83DD-4314-A451-91482AC5E93C}" presName="sibTrans" presStyleCnt="0"/>
      <dgm:spPr/>
    </dgm:pt>
    <dgm:pt modelId="{15D2F3FD-64D4-4BB0-A297-E5688D8B145D}" type="pres">
      <dgm:prSet presAssocID="{FAAE6C98-87FC-42B2-944B-B4B4D9E28600}" presName="node" presStyleLbl="node1" presStyleIdx="1" presStyleCnt="4">
        <dgm:presLayoutVars>
          <dgm:bulletEnabled val="1"/>
        </dgm:presLayoutVars>
      </dgm:prSet>
      <dgm:spPr/>
    </dgm:pt>
    <dgm:pt modelId="{A611A9A3-D9AA-41E8-9578-2EF6A5A6E098}" type="pres">
      <dgm:prSet presAssocID="{D0CAE32E-766D-4312-84CC-846D55DC3F39}" presName="sibTrans" presStyleCnt="0"/>
      <dgm:spPr/>
    </dgm:pt>
    <dgm:pt modelId="{8104001B-4D04-44FF-A757-600765B4128E}" type="pres">
      <dgm:prSet presAssocID="{6EB2060F-3133-4A94-BFF1-A49B5C2A1606}" presName="node" presStyleLbl="node1" presStyleIdx="2" presStyleCnt="4">
        <dgm:presLayoutVars>
          <dgm:bulletEnabled val="1"/>
        </dgm:presLayoutVars>
      </dgm:prSet>
      <dgm:spPr/>
    </dgm:pt>
    <dgm:pt modelId="{1ABBDAF5-B6A9-470C-8114-3D14A3547B87}" type="pres">
      <dgm:prSet presAssocID="{5B16819F-CA0F-448A-8B35-CE82BAEAFD60}" presName="sibTrans" presStyleCnt="0"/>
      <dgm:spPr/>
    </dgm:pt>
    <dgm:pt modelId="{AF3B593D-9C08-48F6-B7BE-E43C15884E47}" type="pres">
      <dgm:prSet presAssocID="{37AC7E7B-AF44-4C11-BE5A-F326D9026384}" presName="node" presStyleLbl="node1" presStyleIdx="3" presStyleCnt="4">
        <dgm:presLayoutVars>
          <dgm:bulletEnabled val="1"/>
        </dgm:presLayoutVars>
      </dgm:prSet>
      <dgm:spPr/>
    </dgm:pt>
  </dgm:ptLst>
  <dgm:cxnLst>
    <dgm:cxn modelId="{F38ACE17-18BB-4A38-8B1C-2C7FA6949937}" type="presOf" srcId="{5AD68C4D-12BB-41AA-A0E6-74EA27884771}" destId="{07E2EB3D-7E09-41AA-906E-CA9F6E524E7F}" srcOrd="0" destOrd="0" presId="urn:microsoft.com/office/officeart/2005/8/layout/default"/>
    <dgm:cxn modelId="{F9A38F6D-455A-4F78-A02D-DF31EA0F54BF}" srcId="{42F80468-2429-4BDF-8C68-B66952DD4C0F}" destId="{37AC7E7B-AF44-4C11-BE5A-F326D9026384}" srcOrd="3" destOrd="0" parTransId="{698B9652-0B8C-4B90-9D56-070DEE6DCAE8}" sibTransId="{11FE254D-4F6E-4156-AC40-E1C3FFA77E75}"/>
    <dgm:cxn modelId="{E330CF99-CA48-44B1-BCF6-BE648CDF8447}" srcId="{42F80468-2429-4BDF-8C68-B66952DD4C0F}" destId="{6EB2060F-3133-4A94-BFF1-A49B5C2A1606}" srcOrd="2" destOrd="0" parTransId="{54600ADF-6970-4698-9D50-5D6A6A948776}" sibTransId="{5B16819F-CA0F-448A-8B35-CE82BAEAFD60}"/>
    <dgm:cxn modelId="{6A8884A5-FADD-4196-9390-7994BC8E99B4}" srcId="{42F80468-2429-4BDF-8C68-B66952DD4C0F}" destId="{FAAE6C98-87FC-42B2-944B-B4B4D9E28600}" srcOrd="1" destOrd="0" parTransId="{C6675257-4FB6-4C7F-BCF0-6FA868BB2DEA}" sibTransId="{D0CAE32E-766D-4312-84CC-846D55DC3F39}"/>
    <dgm:cxn modelId="{ECC162AB-7CCF-497E-824D-90F5C80F70A7}" srcId="{42F80468-2429-4BDF-8C68-B66952DD4C0F}" destId="{5AD68C4D-12BB-41AA-A0E6-74EA27884771}" srcOrd="0" destOrd="0" parTransId="{EE928F08-7A4D-4B81-A66C-ACABFA58B5BB}" sibTransId="{60E07DBC-83DD-4314-A451-91482AC5E93C}"/>
    <dgm:cxn modelId="{F5B081BC-B30A-4227-91AA-43ECE3403CE6}" type="presOf" srcId="{37AC7E7B-AF44-4C11-BE5A-F326D9026384}" destId="{AF3B593D-9C08-48F6-B7BE-E43C15884E47}" srcOrd="0" destOrd="0" presId="urn:microsoft.com/office/officeart/2005/8/layout/default"/>
    <dgm:cxn modelId="{4DCDC4CD-9887-44CF-8F8D-0E26BA2641A2}" type="presOf" srcId="{FAAE6C98-87FC-42B2-944B-B4B4D9E28600}" destId="{15D2F3FD-64D4-4BB0-A297-E5688D8B145D}" srcOrd="0" destOrd="0" presId="urn:microsoft.com/office/officeart/2005/8/layout/default"/>
    <dgm:cxn modelId="{2B28E8ED-1B9D-450A-BEBD-0F296D84D04E}" type="presOf" srcId="{42F80468-2429-4BDF-8C68-B66952DD4C0F}" destId="{6FD21F39-C62A-4F5B-9B2A-07826B070604}" srcOrd="0" destOrd="0" presId="urn:microsoft.com/office/officeart/2005/8/layout/default"/>
    <dgm:cxn modelId="{3E735EF6-968B-421F-B677-505E4CED12BD}" type="presOf" srcId="{6EB2060F-3133-4A94-BFF1-A49B5C2A1606}" destId="{8104001B-4D04-44FF-A757-600765B4128E}" srcOrd="0" destOrd="0" presId="urn:microsoft.com/office/officeart/2005/8/layout/default"/>
    <dgm:cxn modelId="{6E199650-820F-4C62-9409-9D02E6187D99}" type="presParOf" srcId="{6FD21F39-C62A-4F5B-9B2A-07826B070604}" destId="{07E2EB3D-7E09-41AA-906E-CA9F6E524E7F}" srcOrd="0" destOrd="0" presId="urn:microsoft.com/office/officeart/2005/8/layout/default"/>
    <dgm:cxn modelId="{242EF47B-87BE-403B-BE6C-52489E236A67}" type="presParOf" srcId="{6FD21F39-C62A-4F5B-9B2A-07826B070604}" destId="{F83E64AE-116C-471A-9D24-EF6CC1304118}" srcOrd="1" destOrd="0" presId="urn:microsoft.com/office/officeart/2005/8/layout/default"/>
    <dgm:cxn modelId="{A14B9901-E3FC-45A3-86A1-4BE09E40575B}" type="presParOf" srcId="{6FD21F39-C62A-4F5B-9B2A-07826B070604}" destId="{15D2F3FD-64D4-4BB0-A297-E5688D8B145D}" srcOrd="2" destOrd="0" presId="urn:microsoft.com/office/officeart/2005/8/layout/default"/>
    <dgm:cxn modelId="{1AD444B6-D543-4C65-B96A-86E0F0658DDA}" type="presParOf" srcId="{6FD21F39-C62A-4F5B-9B2A-07826B070604}" destId="{A611A9A3-D9AA-41E8-9578-2EF6A5A6E098}" srcOrd="3" destOrd="0" presId="urn:microsoft.com/office/officeart/2005/8/layout/default"/>
    <dgm:cxn modelId="{B7FF6073-2789-4694-B198-24CBE34EEDEB}" type="presParOf" srcId="{6FD21F39-C62A-4F5B-9B2A-07826B070604}" destId="{8104001B-4D04-44FF-A757-600765B4128E}" srcOrd="4" destOrd="0" presId="urn:microsoft.com/office/officeart/2005/8/layout/default"/>
    <dgm:cxn modelId="{31C69661-AD53-4636-80B7-D0C5BC0B124D}" type="presParOf" srcId="{6FD21F39-C62A-4F5B-9B2A-07826B070604}" destId="{1ABBDAF5-B6A9-470C-8114-3D14A3547B87}" srcOrd="5" destOrd="0" presId="urn:microsoft.com/office/officeart/2005/8/layout/default"/>
    <dgm:cxn modelId="{EC9CD7A5-6294-4521-B6D2-FFF6524FA609}" type="presParOf" srcId="{6FD21F39-C62A-4F5B-9B2A-07826B070604}" destId="{AF3B593D-9C08-48F6-B7BE-E43C15884E47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42F80468-2429-4BDF-8C68-B66952DD4C0F}" type="doc">
      <dgm:prSet loTypeId="urn:microsoft.com/office/officeart/2005/8/layout/default" loCatId="list" qsTypeId="urn:microsoft.com/office/officeart/2005/8/quickstyle/3d3" qsCatId="3D" csTypeId="urn:microsoft.com/office/officeart/2005/8/colors/accent2_4" csCatId="accent2" phldr="1"/>
      <dgm:spPr/>
      <dgm:t>
        <a:bodyPr/>
        <a:lstStyle/>
        <a:p>
          <a:endParaRPr lang="it-IT"/>
        </a:p>
      </dgm:t>
    </dgm:pt>
    <dgm:pt modelId="{5AD68C4D-12BB-41AA-A0E6-74EA27884771}">
      <dgm:prSet phldrT="[Testo]"/>
      <dgm:spPr/>
      <dgm:t>
        <a:bodyPr/>
        <a:lstStyle/>
        <a:p>
          <a:r>
            <a:rPr lang="en-US" dirty="0"/>
            <a:t>Analyze relationship between FAIR data object conceptual components (e.g. data, metadata, provenance, identifiers) and HL7 FHIR resources</a:t>
          </a:r>
          <a:endParaRPr lang="it-IT" dirty="0"/>
        </a:p>
      </dgm:t>
    </dgm:pt>
    <dgm:pt modelId="{EE928F08-7A4D-4B81-A66C-ACABFA58B5BB}" type="parTrans" cxnId="{ECC162AB-7CCF-497E-824D-90F5C80F70A7}">
      <dgm:prSet/>
      <dgm:spPr/>
      <dgm:t>
        <a:bodyPr/>
        <a:lstStyle/>
        <a:p>
          <a:endParaRPr lang="it-IT"/>
        </a:p>
      </dgm:t>
    </dgm:pt>
    <dgm:pt modelId="{60E07DBC-83DD-4314-A451-91482AC5E93C}" type="sibTrans" cxnId="{ECC162AB-7CCF-497E-824D-90F5C80F70A7}">
      <dgm:prSet/>
      <dgm:spPr/>
      <dgm:t>
        <a:bodyPr/>
        <a:lstStyle/>
        <a:p>
          <a:endParaRPr lang="it-IT"/>
        </a:p>
      </dgm:t>
    </dgm:pt>
    <dgm:pt modelId="{FAAE6C98-87FC-42B2-944B-B4B4D9E28600}">
      <dgm:prSet/>
      <dgm:spPr/>
      <dgm:t>
        <a:bodyPr/>
        <a:lstStyle/>
        <a:p>
          <a:r>
            <a:rPr lang="en-US"/>
            <a:t>Analyze how RDA FAIR Maturity indicators are supported by specific HL7 FHIR resources</a:t>
          </a:r>
          <a:endParaRPr lang="en-US" dirty="0"/>
        </a:p>
      </dgm:t>
    </dgm:pt>
    <dgm:pt modelId="{C6675257-4FB6-4C7F-BCF0-6FA868BB2DEA}" type="parTrans" cxnId="{6A8884A5-FADD-4196-9390-7994BC8E99B4}">
      <dgm:prSet/>
      <dgm:spPr/>
      <dgm:t>
        <a:bodyPr/>
        <a:lstStyle/>
        <a:p>
          <a:endParaRPr lang="it-IT"/>
        </a:p>
      </dgm:t>
    </dgm:pt>
    <dgm:pt modelId="{D0CAE32E-766D-4312-84CC-846D55DC3F39}" type="sibTrans" cxnId="{6A8884A5-FADD-4196-9390-7994BC8E99B4}">
      <dgm:prSet/>
      <dgm:spPr/>
      <dgm:t>
        <a:bodyPr/>
        <a:lstStyle/>
        <a:p>
          <a:endParaRPr lang="it-IT"/>
        </a:p>
      </dgm:t>
    </dgm:pt>
    <dgm:pt modelId="{CAFC44BA-7110-4054-A46D-A6F4C4A72EF1}">
      <dgm:prSet/>
      <dgm:spPr/>
      <dgm:t>
        <a:bodyPr/>
        <a:lstStyle/>
        <a:p>
          <a:r>
            <a:rPr lang="en-US"/>
            <a:t>Analyze how RDA Reproducible Health Data Services recommendations can be supported by HL7 FHIR   </a:t>
          </a:r>
          <a:endParaRPr lang="en-US" dirty="0"/>
        </a:p>
      </dgm:t>
    </dgm:pt>
    <dgm:pt modelId="{097AF1BF-524F-4479-BF36-A72510318FA3}" type="parTrans" cxnId="{49DEE856-FF4C-4682-A385-DC02D8369CE4}">
      <dgm:prSet/>
      <dgm:spPr/>
      <dgm:t>
        <a:bodyPr/>
        <a:lstStyle/>
        <a:p>
          <a:endParaRPr lang="it-IT"/>
        </a:p>
      </dgm:t>
    </dgm:pt>
    <dgm:pt modelId="{46EB1AAA-42FA-414D-B38B-02BE37692DD6}" type="sibTrans" cxnId="{49DEE856-FF4C-4682-A385-DC02D8369CE4}">
      <dgm:prSet/>
      <dgm:spPr/>
      <dgm:t>
        <a:bodyPr/>
        <a:lstStyle/>
        <a:p>
          <a:endParaRPr lang="it-IT"/>
        </a:p>
      </dgm:t>
    </dgm:pt>
    <dgm:pt modelId="{6EB2060F-3133-4A94-BFF1-A49B5C2A1606}">
      <dgm:prSet/>
      <dgm:spPr/>
      <dgm:t>
        <a:bodyPr/>
        <a:lstStyle/>
        <a:p>
          <a:r>
            <a:rPr lang="en-US"/>
            <a:t>Identify a minimum set of metadata to be fulfilled for specific sets of RDA FAIRness maturity indicators extended for health-related research data sets.</a:t>
          </a:r>
          <a:endParaRPr lang="en-US" dirty="0"/>
        </a:p>
      </dgm:t>
    </dgm:pt>
    <dgm:pt modelId="{54600ADF-6970-4698-9D50-5D6A6A948776}" type="parTrans" cxnId="{E330CF99-CA48-44B1-BCF6-BE648CDF8447}">
      <dgm:prSet/>
      <dgm:spPr/>
      <dgm:t>
        <a:bodyPr/>
        <a:lstStyle/>
        <a:p>
          <a:endParaRPr lang="it-IT"/>
        </a:p>
      </dgm:t>
    </dgm:pt>
    <dgm:pt modelId="{5B16819F-CA0F-448A-8B35-CE82BAEAFD60}" type="sibTrans" cxnId="{E330CF99-CA48-44B1-BCF6-BE648CDF8447}">
      <dgm:prSet/>
      <dgm:spPr/>
      <dgm:t>
        <a:bodyPr/>
        <a:lstStyle/>
        <a:p>
          <a:endParaRPr lang="it-IT"/>
        </a:p>
      </dgm:t>
    </dgm:pt>
    <dgm:pt modelId="{37AC7E7B-AF44-4C11-BE5A-F326D9026384}">
      <dgm:prSet/>
      <dgm:spPr/>
      <dgm:t>
        <a:bodyPr/>
        <a:lstStyle/>
        <a:p>
          <a:r>
            <a:rPr lang="en-US" dirty="0"/>
            <a:t>Provide examples of best practices from EOSC (European Open Science Cloud) or NIH (</a:t>
          </a:r>
          <a:r>
            <a:rPr lang="it-IT" dirty="0"/>
            <a:t>National Institutes of Health)</a:t>
          </a:r>
          <a:r>
            <a:rPr lang="en-US" dirty="0"/>
            <a:t>.</a:t>
          </a:r>
        </a:p>
      </dgm:t>
    </dgm:pt>
    <dgm:pt modelId="{698B9652-0B8C-4B90-9D56-070DEE6DCAE8}" type="parTrans" cxnId="{F9A38F6D-455A-4F78-A02D-DF31EA0F54BF}">
      <dgm:prSet/>
      <dgm:spPr/>
      <dgm:t>
        <a:bodyPr/>
        <a:lstStyle/>
        <a:p>
          <a:endParaRPr lang="it-IT"/>
        </a:p>
      </dgm:t>
    </dgm:pt>
    <dgm:pt modelId="{11FE254D-4F6E-4156-AC40-E1C3FFA77E75}" type="sibTrans" cxnId="{F9A38F6D-455A-4F78-A02D-DF31EA0F54BF}">
      <dgm:prSet/>
      <dgm:spPr/>
      <dgm:t>
        <a:bodyPr/>
        <a:lstStyle/>
        <a:p>
          <a:endParaRPr lang="it-IT"/>
        </a:p>
      </dgm:t>
    </dgm:pt>
    <dgm:pt modelId="{6FD21F39-C62A-4F5B-9B2A-07826B070604}" type="pres">
      <dgm:prSet presAssocID="{42F80468-2429-4BDF-8C68-B66952DD4C0F}" presName="diagram" presStyleCnt="0">
        <dgm:presLayoutVars>
          <dgm:dir/>
          <dgm:resizeHandles val="exact"/>
        </dgm:presLayoutVars>
      </dgm:prSet>
      <dgm:spPr/>
    </dgm:pt>
    <dgm:pt modelId="{07E2EB3D-7E09-41AA-906E-CA9F6E524E7F}" type="pres">
      <dgm:prSet presAssocID="{5AD68C4D-12BB-41AA-A0E6-74EA27884771}" presName="node" presStyleLbl="node1" presStyleIdx="0" presStyleCnt="5">
        <dgm:presLayoutVars>
          <dgm:bulletEnabled val="1"/>
        </dgm:presLayoutVars>
      </dgm:prSet>
      <dgm:spPr/>
    </dgm:pt>
    <dgm:pt modelId="{F83E64AE-116C-471A-9D24-EF6CC1304118}" type="pres">
      <dgm:prSet presAssocID="{60E07DBC-83DD-4314-A451-91482AC5E93C}" presName="sibTrans" presStyleCnt="0"/>
      <dgm:spPr/>
    </dgm:pt>
    <dgm:pt modelId="{15D2F3FD-64D4-4BB0-A297-E5688D8B145D}" type="pres">
      <dgm:prSet presAssocID="{FAAE6C98-87FC-42B2-944B-B4B4D9E28600}" presName="node" presStyleLbl="node1" presStyleIdx="1" presStyleCnt="5">
        <dgm:presLayoutVars>
          <dgm:bulletEnabled val="1"/>
        </dgm:presLayoutVars>
      </dgm:prSet>
      <dgm:spPr/>
    </dgm:pt>
    <dgm:pt modelId="{A611A9A3-D9AA-41E8-9578-2EF6A5A6E098}" type="pres">
      <dgm:prSet presAssocID="{D0CAE32E-766D-4312-84CC-846D55DC3F39}" presName="sibTrans" presStyleCnt="0"/>
      <dgm:spPr/>
    </dgm:pt>
    <dgm:pt modelId="{C7EDB069-CFA2-416D-95C5-3D54486DCB1A}" type="pres">
      <dgm:prSet presAssocID="{CAFC44BA-7110-4054-A46D-A6F4C4A72EF1}" presName="node" presStyleLbl="node1" presStyleIdx="2" presStyleCnt="5">
        <dgm:presLayoutVars>
          <dgm:bulletEnabled val="1"/>
        </dgm:presLayoutVars>
      </dgm:prSet>
      <dgm:spPr/>
    </dgm:pt>
    <dgm:pt modelId="{01C70057-0CBB-47A3-874F-C485705F175F}" type="pres">
      <dgm:prSet presAssocID="{46EB1AAA-42FA-414D-B38B-02BE37692DD6}" presName="sibTrans" presStyleCnt="0"/>
      <dgm:spPr/>
    </dgm:pt>
    <dgm:pt modelId="{8104001B-4D04-44FF-A757-600765B4128E}" type="pres">
      <dgm:prSet presAssocID="{6EB2060F-3133-4A94-BFF1-A49B5C2A1606}" presName="node" presStyleLbl="node1" presStyleIdx="3" presStyleCnt="5">
        <dgm:presLayoutVars>
          <dgm:bulletEnabled val="1"/>
        </dgm:presLayoutVars>
      </dgm:prSet>
      <dgm:spPr/>
    </dgm:pt>
    <dgm:pt modelId="{1ABBDAF5-B6A9-470C-8114-3D14A3547B87}" type="pres">
      <dgm:prSet presAssocID="{5B16819F-CA0F-448A-8B35-CE82BAEAFD60}" presName="sibTrans" presStyleCnt="0"/>
      <dgm:spPr/>
    </dgm:pt>
    <dgm:pt modelId="{AF3B593D-9C08-48F6-B7BE-E43C15884E47}" type="pres">
      <dgm:prSet presAssocID="{37AC7E7B-AF44-4C11-BE5A-F326D9026384}" presName="node" presStyleLbl="node1" presStyleIdx="4" presStyleCnt="5">
        <dgm:presLayoutVars>
          <dgm:bulletEnabled val="1"/>
        </dgm:presLayoutVars>
      </dgm:prSet>
      <dgm:spPr/>
    </dgm:pt>
  </dgm:ptLst>
  <dgm:cxnLst>
    <dgm:cxn modelId="{F38ACE17-18BB-4A38-8B1C-2C7FA6949937}" type="presOf" srcId="{5AD68C4D-12BB-41AA-A0E6-74EA27884771}" destId="{07E2EB3D-7E09-41AA-906E-CA9F6E524E7F}" srcOrd="0" destOrd="0" presId="urn:microsoft.com/office/officeart/2005/8/layout/default"/>
    <dgm:cxn modelId="{F9A38F6D-455A-4F78-A02D-DF31EA0F54BF}" srcId="{42F80468-2429-4BDF-8C68-B66952DD4C0F}" destId="{37AC7E7B-AF44-4C11-BE5A-F326D9026384}" srcOrd="4" destOrd="0" parTransId="{698B9652-0B8C-4B90-9D56-070DEE6DCAE8}" sibTransId="{11FE254D-4F6E-4156-AC40-E1C3FFA77E75}"/>
    <dgm:cxn modelId="{49DEE856-FF4C-4682-A385-DC02D8369CE4}" srcId="{42F80468-2429-4BDF-8C68-B66952DD4C0F}" destId="{CAFC44BA-7110-4054-A46D-A6F4C4A72EF1}" srcOrd="2" destOrd="0" parTransId="{097AF1BF-524F-4479-BF36-A72510318FA3}" sibTransId="{46EB1AAA-42FA-414D-B38B-02BE37692DD6}"/>
    <dgm:cxn modelId="{E330CF99-CA48-44B1-BCF6-BE648CDF8447}" srcId="{42F80468-2429-4BDF-8C68-B66952DD4C0F}" destId="{6EB2060F-3133-4A94-BFF1-A49B5C2A1606}" srcOrd="3" destOrd="0" parTransId="{54600ADF-6970-4698-9D50-5D6A6A948776}" sibTransId="{5B16819F-CA0F-448A-8B35-CE82BAEAFD60}"/>
    <dgm:cxn modelId="{6A8884A5-FADD-4196-9390-7994BC8E99B4}" srcId="{42F80468-2429-4BDF-8C68-B66952DD4C0F}" destId="{FAAE6C98-87FC-42B2-944B-B4B4D9E28600}" srcOrd="1" destOrd="0" parTransId="{C6675257-4FB6-4C7F-BCF0-6FA868BB2DEA}" sibTransId="{D0CAE32E-766D-4312-84CC-846D55DC3F39}"/>
    <dgm:cxn modelId="{ECC162AB-7CCF-497E-824D-90F5C80F70A7}" srcId="{42F80468-2429-4BDF-8C68-B66952DD4C0F}" destId="{5AD68C4D-12BB-41AA-A0E6-74EA27884771}" srcOrd="0" destOrd="0" parTransId="{EE928F08-7A4D-4B81-A66C-ACABFA58B5BB}" sibTransId="{60E07DBC-83DD-4314-A451-91482AC5E93C}"/>
    <dgm:cxn modelId="{FD5E54BA-4693-4CCA-80F6-50F032F079BA}" type="presOf" srcId="{CAFC44BA-7110-4054-A46D-A6F4C4A72EF1}" destId="{C7EDB069-CFA2-416D-95C5-3D54486DCB1A}" srcOrd="0" destOrd="0" presId="urn:microsoft.com/office/officeart/2005/8/layout/default"/>
    <dgm:cxn modelId="{F5B081BC-B30A-4227-91AA-43ECE3403CE6}" type="presOf" srcId="{37AC7E7B-AF44-4C11-BE5A-F326D9026384}" destId="{AF3B593D-9C08-48F6-B7BE-E43C15884E47}" srcOrd="0" destOrd="0" presId="urn:microsoft.com/office/officeart/2005/8/layout/default"/>
    <dgm:cxn modelId="{4DCDC4CD-9887-44CF-8F8D-0E26BA2641A2}" type="presOf" srcId="{FAAE6C98-87FC-42B2-944B-B4B4D9E28600}" destId="{15D2F3FD-64D4-4BB0-A297-E5688D8B145D}" srcOrd="0" destOrd="0" presId="urn:microsoft.com/office/officeart/2005/8/layout/default"/>
    <dgm:cxn modelId="{2B28E8ED-1B9D-450A-BEBD-0F296D84D04E}" type="presOf" srcId="{42F80468-2429-4BDF-8C68-B66952DD4C0F}" destId="{6FD21F39-C62A-4F5B-9B2A-07826B070604}" srcOrd="0" destOrd="0" presId="urn:microsoft.com/office/officeart/2005/8/layout/default"/>
    <dgm:cxn modelId="{3E735EF6-968B-421F-B677-505E4CED12BD}" type="presOf" srcId="{6EB2060F-3133-4A94-BFF1-A49B5C2A1606}" destId="{8104001B-4D04-44FF-A757-600765B4128E}" srcOrd="0" destOrd="0" presId="urn:microsoft.com/office/officeart/2005/8/layout/default"/>
    <dgm:cxn modelId="{6E199650-820F-4C62-9409-9D02E6187D99}" type="presParOf" srcId="{6FD21F39-C62A-4F5B-9B2A-07826B070604}" destId="{07E2EB3D-7E09-41AA-906E-CA9F6E524E7F}" srcOrd="0" destOrd="0" presId="urn:microsoft.com/office/officeart/2005/8/layout/default"/>
    <dgm:cxn modelId="{242EF47B-87BE-403B-BE6C-52489E236A67}" type="presParOf" srcId="{6FD21F39-C62A-4F5B-9B2A-07826B070604}" destId="{F83E64AE-116C-471A-9D24-EF6CC1304118}" srcOrd="1" destOrd="0" presId="urn:microsoft.com/office/officeart/2005/8/layout/default"/>
    <dgm:cxn modelId="{A14B9901-E3FC-45A3-86A1-4BE09E40575B}" type="presParOf" srcId="{6FD21F39-C62A-4F5B-9B2A-07826B070604}" destId="{15D2F3FD-64D4-4BB0-A297-E5688D8B145D}" srcOrd="2" destOrd="0" presId="urn:microsoft.com/office/officeart/2005/8/layout/default"/>
    <dgm:cxn modelId="{1AD444B6-D543-4C65-B96A-86E0F0658DDA}" type="presParOf" srcId="{6FD21F39-C62A-4F5B-9B2A-07826B070604}" destId="{A611A9A3-D9AA-41E8-9578-2EF6A5A6E098}" srcOrd="3" destOrd="0" presId="urn:microsoft.com/office/officeart/2005/8/layout/default"/>
    <dgm:cxn modelId="{510237BF-BFB3-4358-99E1-E932B0B93443}" type="presParOf" srcId="{6FD21F39-C62A-4F5B-9B2A-07826B070604}" destId="{C7EDB069-CFA2-416D-95C5-3D54486DCB1A}" srcOrd="4" destOrd="0" presId="urn:microsoft.com/office/officeart/2005/8/layout/default"/>
    <dgm:cxn modelId="{4F27551A-B157-46D1-A296-84A2B2635124}" type="presParOf" srcId="{6FD21F39-C62A-4F5B-9B2A-07826B070604}" destId="{01C70057-0CBB-47A3-874F-C485705F175F}" srcOrd="5" destOrd="0" presId="urn:microsoft.com/office/officeart/2005/8/layout/default"/>
    <dgm:cxn modelId="{B7FF6073-2789-4694-B198-24CBE34EEDEB}" type="presParOf" srcId="{6FD21F39-C62A-4F5B-9B2A-07826B070604}" destId="{8104001B-4D04-44FF-A757-600765B4128E}" srcOrd="6" destOrd="0" presId="urn:microsoft.com/office/officeart/2005/8/layout/default"/>
    <dgm:cxn modelId="{31C69661-AD53-4636-80B7-D0C5BC0B124D}" type="presParOf" srcId="{6FD21F39-C62A-4F5B-9B2A-07826B070604}" destId="{1ABBDAF5-B6A9-470C-8114-3D14A3547B87}" srcOrd="7" destOrd="0" presId="urn:microsoft.com/office/officeart/2005/8/layout/default"/>
    <dgm:cxn modelId="{EC9CD7A5-6294-4521-B6D2-FFF6524FA609}" type="presParOf" srcId="{6FD21F39-C62A-4F5B-9B2A-07826B070604}" destId="{AF3B593D-9C08-48F6-B7BE-E43C15884E47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42F80468-2429-4BDF-8C68-B66952DD4C0F}" type="doc">
      <dgm:prSet loTypeId="urn:microsoft.com/office/officeart/2005/8/layout/default" loCatId="list" qsTypeId="urn:microsoft.com/office/officeart/2005/8/quickstyle/3d3" qsCatId="3D" csTypeId="urn:microsoft.com/office/officeart/2005/8/colors/accent3_2" csCatId="accent3" phldr="1"/>
      <dgm:spPr/>
      <dgm:t>
        <a:bodyPr/>
        <a:lstStyle/>
        <a:p>
          <a:endParaRPr lang="it-IT"/>
        </a:p>
      </dgm:t>
    </dgm:pt>
    <dgm:pt modelId="{5AD68C4D-12BB-41AA-A0E6-74EA27884771}">
      <dgm:prSet phldrT="[Testo]"/>
      <dgm:spPr/>
      <dgm:t>
        <a:bodyPr/>
        <a:lstStyle/>
        <a:p>
          <a:r>
            <a:rPr lang="en-US" dirty="0"/>
            <a:t>Exploring machine readable and manual assessment methods.</a:t>
          </a:r>
          <a:endParaRPr lang="it-IT" dirty="0"/>
        </a:p>
      </dgm:t>
    </dgm:pt>
    <dgm:pt modelId="{EE928F08-7A4D-4B81-A66C-ACABFA58B5BB}" type="parTrans" cxnId="{ECC162AB-7CCF-497E-824D-90F5C80F70A7}">
      <dgm:prSet/>
      <dgm:spPr/>
      <dgm:t>
        <a:bodyPr/>
        <a:lstStyle/>
        <a:p>
          <a:endParaRPr lang="it-IT"/>
        </a:p>
      </dgm:t>
    </dgm:pt>
    <dgm:pt modelId="{60E07DBC-83DD-4314-A451-91482AC5E93C}" type="sibTrans" cxnId="{ECC162AB-7CCF-497E-824D-90F5C80F70A7}">
      <dgm:prSet/>
      <dgm:spPr/>
      <dgm:t>
        <a:bodyPr/>
        <a:lstStyle/>
        <a:p>
          <a:endParaRPr lang="it-IT"/>
        </a:p>
      </dgm:t>
    </dgm:pt>
    <dgm:pt modelId="{6FD21F39-C62A-4F5B-9B2A-07826B070604}" type="pres">
      <dgm:prSet presAssocID="{42F80468-2429-4BDF-8C68-B66952DD4C0F}" presName="diagram" presStyleCnt="0">
        <dgm:presLayoutVars>
          <dgm:dir/>
          <dgm:resizeHandles val="exact"/>
        </dgm:presLayoutVars>
      </dgm:prSet>
      <dgm:spPr/>
    </dgm:pt>
    <dgm:pt modelId="{07E2EB3D-7E09-41AA-906E-CA9F6E524E7F}" type="pres">
      <dgm:prSet presAssocID="{5AD68C4D-12BB-41AA-A0E6-74EA27884771}" presName="node" presStyleLbl="node1" presStyleIdx="0" presStyleCnt="1">
        <dgm:presLayoutVars>
          <dgm:bulletEnabled val="1"/>
        </dgm:presLayoutVars>
      </dgm:prSet>
      <dgm:spPr/>
    </dgm:pt>
  </dgm:ptLst>
  <dgm:cxnLst>
    <dgm:cxn modelId="{F38ACE17-18BB-4A38-8B1C-2C7FA6949937}" type="presOf" srcId="{5AD68C4D-12BB-41AA-A0E6-74EA27884771}" destId="{07E2EB3D-7E09-41AA-906E-CA9F6E524E7F}" srcOrd="0" destOrd="0" presId="urn:microsoft.com/office/officeart/2005/8/layout/default"/>
    <dgm:cxn modelId="{ECC162AB-7CCF-497E-824D-90F5C80F70A7}" srcId="{42F80468-2429-4BDF-8C68-B66952DD4C0F}" destId="{5AD68C4D-12BB-41AA-A0E6-74EA27884771}" srcOrd="0" destOrd="0" parTransId="{EE928F08-7A4D-4B81-A66C-ACABFA58B5BB}" sibTransId="{60E07DBC-83DD-4314-A451-91482AC5E93C}"/>
    <dgm:cxn modelId="{2B28E8ED-1B9D-450A-BEBD-0F296D84D04E}" type="presOf" srcId="{42F80468-2429-4BDF-8C68-B66952DD4C0F}" destId="{6FD21F39-C62A-4F5B-9B2A-07826B070604}" srcOrd="0" destOrd="0" presId="urn:microsoft.com/office/officeart/2005/8/layout/default"/>
    <dgm:cxn modelId="{6E199650-820F-4C62-9409-9D02E6187D99}" type="presParOf" srcId="{6FD21F39-C62A-4F5B-9B2A-07826B070604}" destId="{07E2EB3D-7E09-41AA-906E-CA9F6E524E7F}" srcOrd="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0436B78B-8213-414B-95F8-87A1151FAC51}" type="doc">
      <dgm:prSet loTypeId="urn:microsoft.com/office/officeart/2005/8/layout/list1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it-IT"/>
        </a:p>
      </dgm:t>
    </dgm:pt>
    <dgm:pt modelId="{E562BAB2-5235-4F79-8F88-82F84A563D74}">
      <dgm:prSet phldrT="[Testo]" custT="1"/>
      <dgm:spPr/>
      <dgm:t>
        <a:bodyPr/>
        <a:lstStyle/>
        <a:p>
          <a:r>
            <a:rPr lang="en-US" sz="2000" dirty="0"/>
            <a:t>Identify how </a:t>
          </a:r>
          <a:r>
            <a:rPr lang="en-US" sz="2000" b="1" dirty="0"/>
            <a:t>HL7 FHIR </a:t>
          </a:r>
          <a:r>
            <a:rPr lang="en-US" sz="2000" dirty="0"/>
            <a:t>standard fulfils data </a:t>
          </a:r>
          <a:r>
            <a:rPr lang="en-US" sz="2000" b="1" dirty="0" err="1"/>
            <a:t>FAIRness</a:t>
          </a:r>
          <a:r>
            <a:rPr lang="en-US" sz="2000" b="1" dirty="0"/>
            <a:t> maturity indicators</a:t>
          </a:r>
          <a:endParaRPr lang="it-IT" sz="2000" dirty="0"/>
        </a:p>
      </dgm:t>
    </dgm:pt>
    <dgm:pt modelId="{AA077003-484F-4E33-BA88-F94CEFE6D0FC}" type="parTrans" cxnId="{A27B1775-550F-4816-A34E-B9D84B0B71BA}">
      <dgm:prSet/>
      <dgm:spPr/>
      <dgm:t>
        <a:bodyPr/>
        <a:lstStyle/>
        <a:p>
          <a:endParaRPr lang="it-IT"/>
        </a:p>
      </dgm:t>
    </dgm:pt>
    <dgm:pt modelId="{93CAB8F8-9DCE-440C-8EA7-A981043992BA}" type="sibTrans" cxnId="{A27B1775-550F-4816-A34E-B9D84B0B71BA}">
      <dgm:prSet/>
      <dgm:spPr/>
      <dgm:t>
        <a:bodyPr/>
        <a:lstStyle/>
        <a:p>
          <a:endParaRPr lang="it-IT"/>
        </a:p>
      </dgm:t>
    </dgm:pt>
    <dgm:pt modelId="{361131AF-ED6C-4B55-958F-6EE2080676FD}">
      <dgm:prSet custT="1"/>
      <dgm:spPr/>
      <dgm:t>
        <a:bodyPr/>
        <a:lstStyle/>
        <a:p>
          <a:r>
            <a:rPr lang="en-US" sz="2000" dirty="0"/>
            <a:t>Suggest an </a:t>
          </a:r>
          <a:r>
            <a:rPr lang="en-US" sz="2000" b="1" dirty="0"/>
            <a:t>assessment methodology</a:t>
          </a:r>
          <a:endParaRPr lang="en-US" sz="2000" dirty="0"/>
        </a:p>
      </dgm:t>
    </dgm:pt>
    <dgm:pt modelId="{AB41D9A4-F4FD-4F68-9519-B6E7B5F4BC5F}" type="parTrans" cxnId="{805548F9-646F-4A2C-9E3D-0E72D411ED32}">
      <dgm:prSet/>
      <dgm:spPr/>
      <dgm:t>
        <a:bodyPr/>
        <a:lstStyle/>
        <a:p>
          <a:endParaRPr lang="it-IT"/>
        </a:p>
      </dgm:t>
    </dgm:pt>
    <dgm:pt modelId="{D3C5AF0F-7DCA-4450-92AD-47F4BA99334C}" type="sibTrans" cxnId="{805548F9-646F-4A2C-9E3D-0E72D411ED32}">
      <dgm:prSet/>
      <dgm:spPr/>
      <dgm:t>
        <a:bodyPr/>
        <a:lstStyle/>
        <a:p>
          <a:endParaRPr lang="it-IT"/>
        </a:p>
      </dgm:t>
    </dgm:pt>
    <dgm:pt modelId="{2FDAA5FE-73A2-439C-AE13-665B3E5A2269}">
      <dgm:prSet custT="1"/>
      <dgm:spPr/>
      <dgm:t>
        <a:bodyPr/>
        <a:lstStyle/>
        <a:p>
          <a:r>
            <a:rPr lang="en-US" sz="2000" dirty="0"/>
            <a:t>Exploring machine readable and manual assessment methods.</a:t>
          </a:r>
        </a:p>
      </dgm:t>
    </dgm:pt>
    <dgm:pt modelId="{BFE8C6C3-71E4-4047-A480-1F9DEF936E20}" type="parTrans" cxnId="{53411693-F697-48FB-AA20-2417B9238701}">
      <dgm:prSet/>
      <dgm:spPr/>
      <dgm:t>
        <a:bodyPr/>
        <a:lstStyle/>
        <a:p>
          <a:endParaRPr lang="it-IT"/>
        </a:p>
      </dgm:t>
    </dgm:pt>
    <dgm:pt modelId="{B9D71AB6-A120-4525-B538-4745C8D5B6AE}" type="sibTrans" cxnId="{53411693-F697-48FB-AA20-2417B9238701}">
      <dgm:prSet/>
      <dgm:spPr/>
      <dgm:t>
        <a:bodyPr/>
        <a:lstStyle/>
        <a:p>
          <a:endParaRPr lang="it-IT"/>
        </a:p>
      </dgm:t>
    </dgm:pt>
    <dgm:pt modelId="{81635060-9B90-4727-871C-8FD298D00C83}" type="pres">
      <dgm:prSet presAssocID="{0436B78B-8213-414B-95F8-87A1151FAC51}" presName="linear" presStyleCnt="0">
        <dgm:presLayoutVars>
          <dgm:dir/>
          <dgm:animLvl val="lvl"/>
          <dgm:resizeHandles val="exact"/>
        </dgm:presLayoutVars>
      </dgm:prSet>
      <dgm:spPr/>
    </dgm:pt>
    <dgm:pt modelId="{7F477B0C-C391-475A-83AB-595B44CE4BDD}" type="pres">
      <dgm:prSet presAssocID="{E562BAB2-5235-4F79-8F88-82F84A563D74}" presName="parentLin" presStyleCnt="0"/>
      <dgm:spPr/>
    </dgm:pt>
    <dgm:pt modelId="{31C2D6C2-B632-469C-8543-2342CAAA4CE0}" type="pres">
      <dgm:prSet presAssocID="{E562BAB2-5235-4F79-8F88-82F84A563D74}" presName="parentLeftMargin" presStyleLbl="node1" presStyleIdx="0" presStyleCnt="2"/>
      <dgm:spPr/>
    </dgm:pt>
    <dgm:pt modelId="{2CC0F76A-BCFF-4802-83BE-6A296235C4EB}" type="pres">
      <dgm:prSet presAssocID="{E562BAB2-5235-4F79-8F88-82F84A563D74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A0291FD3-5C65-4D7E-B383-43F812994006}" type="pres">
      <dgm:prSet presAssocID="{E562BAB2-5235-4F79-8F88-82F84A563D74}" presName="negativeSpace" presStyleCnt="0"/>
      <dgm:spPr/>
    </dgm:pt>
    <dgm:pt modelId="{E5140FE4-4FBC-4038-BF1E-71BE4697EBC9}" type="pres">
      <dgm:prSet presAssocID="{E562BAB2-5235-4F79-8F88-82F84A563D74}" presName="childText" presStyleLbl="conFgAcc1" presStyleIdx="0" presStyleCnt="2">
        <dgm:presLayoutVars>
          <dgm:bulletEnabled val="1"/>
        </dgm:presLayoutVars>
      </dgm:prSet>
      <dgm:spPr/>
    </dgm:pt>
    <dgm:pt modelId="{A5535A8C-90B1-49BA-A2D5-6190B59A8273}" type="pres">
      <dgm:prSet presAssocID="{93CAB8F8-9DCE-440C-8EA7-A981043992BA}" presName="spaceBetweenRectangles" presStyleCnt="0"/>
      <dgm:spPr/>
    </dgm:pt>
    <dgm:pt modelId="{A02CA38E-2D43-4718-8D51-B833467EFD3C}" type="pres">
      <dgm:prSet presAssocID="{361131AF-ED6C-4B55-958F-6EE2080676FD}" presName="parentLin" presStyleCnt="0"/>
      <dgm:spPr/>
    </dgm:pt>
    <dgm:pt modelId="{5916B0C9-783E-4881-95F8-ECE0D72FD471}" type="pres">
      <dgm:prSet presAssocID="{361131AF-ED6C-4B55-958F-6EE2080676FD}" presName="parentLeftMargin" presStyleLbl="node1" presStyleIdx="0" presStyleCnt="2"/>
      <dgm:spPr/>
    </dgm:pt>
    <dgm:pt modelId="{BFAE6981-AC0C-40C0-8ADE-B168B9DFC183}" type="pres">
      <dgm:prSet presAssocID="{361131AF-ED6C-4B55-958F-6EE2080676FD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B202E71B-8B5A-4010-B9ED-6A6C2506827B}" type="pres">
      <dgm:prSet presAssocID="{361131AF-ED6C-4B55-958F-6EE2080676FD}" presName="negativeSpace" presStyleCnt="0"/>
      <dgm:spPr/>
    </dgm:pt>
    <dgm:pt modelId="{F28B0FFC-2ACD-4859-8731-EAD838CB5E5E}" type="pres">
      <dgm:prSet presAssocID="{361131AF-ED6C-4B55-958F-6EE2080676FD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049DC023-2F2E-4803-BBF4-02185EF5541E}" type="presOf" srcId="{E562BAB2-5235-4F79-8F88-82F84A563D74}" destId="{31C2D6C2-B632-469C-8543-2342CAAA4CE0}" srcOrd="0" destOrd="0" presId="urn:microsoft.com/office/officeart/2005/8/layout/list1"/>
    <dgm:cxn modelId="{A27B1775-550F-4816-A34E-B9D84B0B71BA}" srcId="{0436B78B-8213-414B-95F8-87A1151FAC51}" destId="{E562BAB2-5235-4F79-8F88-82F84A563D74}" srcOrd="0" destOrd="0" parTransId="{AA077003-484F-4E33-BA88-F94CEFE6D0FC}" sibTransId="{93CAB8F8-9DCE-440C-8EA7-A981043992BA}"/>
    <dgm:cxn modelId="{CBCBA67B-E39F-41F6-B711-B0CD4224C7A9}" type="presOf" srcId="{361131AF-ED6C-4B55-958F-6EE2080676FD}" destId="{BFAE6981-AC0C-40C0-8ADE-B168B9DFC183}" srcOrd="1" destOrd="0" presId="urn:microsoft.com/office/officeart/2005/8/layout/list1"/>
    <dgm:cxn modelId="{1A0F3192-3F4F-4D85-947C-EF55E96DC4AB}" type="presOf" srcId="{361131AF-ED6C-4B55-958F-6EE2080676FD}" destId="{5916B0C9-783E-4881-95F8-ECE0D72FD471}" srcOrd="0" destOrd="0" presId="urn:microsoft.com/office/officeart/2005/8/layout/list1"/>
    <dgm:cxn modelId="{53411693-F697-48FB-AA20-2417B9238701}" srcId="{361131AF-ED6C-4B55-958F-6EE2080676FD}" destId="{2FDAA5FE-73A2-439C-AE13-665B3E5A2269}" srcOrd="0" destOrd="0" parTransId="{BFE8C6C3-71E4-4047-A480-1F9DEF936E20}" sibTransId="{B9D71AB6-A120-4525-B538-4745C8D5B6AE}"/>
    <dgm:cxn modelId="{EB7B6DB7-615E-427F-A217-221C0643BE10}" type="presOf" srcId="{2FDAA5FE-73A2-439C-AE13-665B3E5A2269}" destId="{F28B0FFC-2ACD-4859-8731-EAD838CB5E5E}" srcOrd="0" destOrd="0" presId="urn:microsoft.com/office/officeart/2005/8/layout/list1"/>
    <dgm:cxn modelId="{0DF5A0B7-0E94-460F-BB3A-EF5B19BAE7DE}" type="presOf" srcId="{0436B78B-8213-414B-95F8-87A1151FAC51}" destId="{81635060-9B90-4727-871C-8FD298D00C83}" srcOrd="0" destOrd="0" presId="urn:microsoft.com/office/officeart/2005/8/layout/list1"/>
    <dgm:cxn modelId="{CA26B5F8-F3D7-42AB-8736-FFFFDAF0922D}" type="presOf" srcId="{E562BAB2-5235-4F79-8F88-82F84A563D74}" destId="{2CC0F76A-BCFF-4802-83BE-6A296235C4EB}" srcOrd="1" destOrd="0" presId="urn:microsoft.com/office/officeart/2005/8/layout/list1"/>
    <dgm:cxn modelId="{805548F9-646F-4A2C-9E3D-0E72D411ED32}" srcId="{0436B78B-8213-414B-95F8-87A1151FAC51}" destId="{361131AF-ED6C-4B55-958F-6EE2080676FD}" srcOrd="1" destOrd="0" parTransId="{AB41D9A4-F4FD-4F68-9519-B6E7B5F4BC5F}" sibTransId="{D3C5AF0F-7DCA-4450-92AD-47F4BA99334C}"/>
    <dgm:cxn modelId="{B8D6E1DA-2DBB-48A9-BD30-4221B0BF8622}" type="presParOf" srcId="{81635060-9B90-4727-871C-8FD298D00C83}" destId="{7F477B0C-C391-475A-83AB-595B44CE4BDD}" srcOrd="0" destOrd="0" presId="urn:microsoft.com/office/officeart/2005/8/layout/list1"/>
    <dgm:cxn modelId="{B669B40F-4B97-41CD-9E62-36CA08C63C75}" type="presParOf" srcId="{7F477B0C-C391-475A-83AB-595B44CE4BDD}" destId="{31C2D6C2-B632-469C-8543-2342CAAA4CE0}" srcOrd="0" destOrd="0" presId="urn:microsoft.com/office/officeart/2005/8/layout/list1"/>
    <dgm:cxn modelId="{54C93567-6EAE-4394-ABB6-36276EFEFC45}" type="presParOf" srcId="{7F477B0C-C391-475A-83AB-595B44CE4BDD}" destId="{2CC0F76A-BCFF-4802-83BE-6A296235C4EB}" srcOrd="1" destOrd="0" presId="urn:microsoft.com/office/officeart/2005/8/layout/list1"/>
    <dgm:cxn modelId="{5D2B39B2-78E5-4934-9A69-211A5DD67253}" type="presParOf" srcId="{81635060-9B90-4727-871C-8FD298D00C83}" destId="{A0291FD3-5C65-4D7E-B383-43F812994006}" srcOrd="1" destOrd="0" presId="urn:microsoft.com/office/officeart/2005/8/layout/list1"/>
    <dgm:cxn modelId="{540BAB17-3677-4CD9-B7B1-CEE30601FFF4}" type="presParOf" srcId="{81635060-9B90-4727-871C-8FD298D00C83}" destId="{E5140FE4-4FBC-4038-BF1E-71BE4697EBC9}" srcOrd="2" destOrd="0" presId="urn:microsoft.com/office/officeart/2005/8/layout/list1"/>
    <dgm:cxn modelId="{C5560977-7404-416E-8DA0-00D8AAF68336}" type="presParOf" srcId="{81635060-9B90-4727-871C-8FD298D00C83}" destId="{A5535A8C-90B1-49BA-A2D5-6190B59A8273}" srcOrd="3" destOrd="0" presId="urn:microsoft.com/office/officeart/2005/8/layout/list1"/>
    <dgm:cxn modelId="{F8D8D95D-7420-49CE-8669-33F059D7FCA0}" type="presParOf" srcId="{81635060-9B90-4727-871C-8FD298D00C83}" destId="{A02CA38E-2D43-4718-8D51-B833467EFD3C}" srcOrd="4" destOrd="0" presId="urn:microsoft.com/office/officeart/2005/8/layout/list1"/>
    <dgm:cxn modelId="{5D6E2148-BFD7-4694-93F3-33A15D4827FD}" type="presParOf" srcId="{A02CA38E-2D43-4718-8D51-B833467EFD3C}" destId="{5916B0C9-783E-4881-95F8-ECE0D72FD471}" srcOrd="0" destOrd="0" presId="urn:microsoft.com/office/officeart/2005/8/layout/list1"/>
    <dgm:cxn modelId="{682B6D69-55FA-42CE-B934-67329EE7F16E}" type="presParOf" srcId="{A02CA38E-2D43-4718-8D51-B833467EFD3C}" destId="{BFAE6981-AC0C-40C0-8ADE-B168B9DFC183}" srcOrd="1" destOrd="0" presId="urn:microsoft.com/office/officeart/2005/8/layout/list1"/>
    <dgm:cxn modelId="{4AE932C4-1B9D-4A06-8C25-6D75ECE3C1F6}" type="presParOf" srcId="{81635060-9B90-4727-871C-8FD298D00C83}" destId="{B202E71B-8B5A-4010-B9ED-6A6C2506827B}" srcOrd="5" destOrd="0" presId="urn:microsoft.com/office/officeart/2005/8/layout/list1"/>
    <dgm:cxn modelId="{4CB751C8-4E5A-446E-BA9E-556979497CA0}" type="presParOf" srcId="{81635060-9B90-4727-871C-8FD298D00C83}" destId="{F28B0FFC-2ACD-4859-8731-EAD838CB5E5E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D3E30B-A8DD-4073-8477-B0DADAB0F0E5}">
      <dsp:nvSpPr>
        <dsp:cNvPr id="0" name=""/>
        <dsp:cNvSpPr/>
      </dsp:nvSpPr>
      <dsp:spPr>
        <a:xfrm>
          <a:off x="0" y="0"/>
          <a:ext cx="3687266" cy="91790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b="1" kern="1200" dirty="0"/>
            <a:t>The HL7 Project : </a:t>
          </a:r>
          <a:r>
            <a:rPr lang="it-IT" sz="1800" b="1" kern="1200" dirty="0" err="1"/>
            <a:t>FAIRness</a:t>
          </a:r>
          <a:r>
            <a:rPr lang="it-IT" sz="1800" b="1" kern="1200" dirty="0"/>
            <a:t> for FHIR </a:t>
          </a:r>
        </a:p>
      </dsp:txBody>
      <dsp:txXfrm>
        <a:off x="26884" y="26884"/>
        <a:ext cx="2696781" cy="864132"/>
      </dsp:txXfrm>
    </dsp:sp>
    <dsp:sp modelId="{CCCCAC1D-E7D6-4FA1-BB6B-6FC9CB6F2F45}">
      <dsp:nvSpPr>
        <dsp:cNvPr id="0" name=""/>
        <dsp:cNvSpPr/>
      </dsp:nvSpPr>
      <dsp:spPr>
        <a:xfrm>
          <a:off x="325347" y="1070884"/>
          <a:ext cx="3687266" cy="917900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b="1" kern="1200" dirty="0" err="1"/>
            <a:t>Develop</a:t>
          </a:r>
          <a:r>
            <a:rPr lang="it-IT" sz="1800" b="1" kern="1200" dirty="0"/>
            <a:t> the HL7 FHIR4FHIR IG </a:t>
          </a:r>
        </a:p>
      </dsp:txBody>
      <dsp:txXfrm>
        <a:off x="352231" y="1097768"/>
        <a:ext cx="2711516" cy="864132"/>
      </dsp:txXfrm>
    </dsp:sp>
    <dsp:sp modelId="{65058B5F-C6A7-41FA-989E-FC1235A43786}">
      <dsp:nvSpPr>
        <dsp:cNvPr id="0" name=""/>
        <dsp:cNvSpPr/>
      </dsp:nvSpPr>
      <dsp:spPr>
        <a:xfrm>
          <a:off x="650694" y="2141768"/>
          <a:ext cx="3687266" cy="917900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Provide guidance on supporting data </a:t>
          </a:r>
          <a:r>
            <a:rPr lang="en-US" sz="1600" b="1" kern="1200" dirty="0" err="1"/>
            <a:t>FAIRness</a:t>
          </a:r>
          <a:r>
            <a:rPr lang="en-US" sz="1600" b="1" kern="1200" dirty="0"/>
            <a:t> by using HL7 FHIR </a:t>
          </a:r>
          <a:endParaRPr lang="it-IT" sz="1600" b="1" kern="1200" dirty="0"/>
        </a:p>
      </dsp:txBody>
      <dsp:txXfrm>
        <a:off x="677578" y="2168652"/>
        <a:ext cx="2711516" cy="864132"/>
      </dsp:txXfrm>
    </dsp:sp>
    <dsp:sp modelId="{F2437709-18FD-4EFF-9F27-5AE0F4C4D5B8}">
      <dsp:nvSpPr>
        <dsp:cNvPr id="0" name=""/>
        <dsp:cNvSpPr/>
      </dsp:nvSpPr>
      <dsp:spPr>
        <a:xfrm>
          <a:off x="3090631" y="696074"/>
          <a:ext cx="596635" cy="596635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700" kern="1200"/>
        </a:p>
      </dsp:txBody>
      <dsp:txXfrm>
        <a:off x="3224874" y="696074"/>
        <a:ext cx="328149" cy="448968"/>
      </dsp:txXfrm>
    </dsp:sp>
    <dsp:sp modelId="{4409385B-242A-41A6-A129-3DBBCDD3546A}">
      <dsp:nvSpPr>
        <dsp:cNvPr id="0" name=""/>
        <dsp:cNvSpPr/>
      </dsp:nvSpPr>
      <dsp:spPr>
        <a:xfrm>
          <a:off x="3415978" y="1760839"/>
          <a:ext cx="596635" cy="596635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700" kern="1200"/>
        </a:p>
      </dsp:txBody>
      <dsp:txXfrm>
        <a:off x="3550221" y="1760839"/>
        <a:ext cx="328149" cy="448968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5140FE4-4FBC-4038-BF1E-71BE4697EBC9}">
      <dsp:nvSpPr>
        <dsp:cNvPr id="0" name=""/>
        <dsp:cNvSpPr/>
      </dsp:nvSpPr>
      <dsp:spPr>
        <a:xfrm>
          <a:off x="0" y="616745"/>
          <a:ext cx="7962405" cy="2129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17971" tIns="270764" rIns="617971" bIns="92456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Analyze relationship between FAIR data object conceptual components (e.g. data, metadata, provenance, identifiers) and HL7 FHIR resources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Analyze how RDA FAIR Maturity indicators are supported by specific HL7 FHIR resources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Analyze how RDA Reproducible Health Data Services recommendations can be supported by HL7 FHIR   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Identify a minimum set of metadata to be fulfilled for specific sets of RDA </a:t>
          </a:r>
          <a:r>
            <a:rPr lang="en-US" sz="1300" kern="1200" dirty="0" err="1"/>
            <a:t>FAIRness</a:t>
          </a:r>
          <a:r>
            <a:rPr lang="en-US" sz="1300" kern="1200" dirty="0"/>
            <a:t> maturity indicators extended for health-related research data sets.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Provide examples of best practices from EOSC (European Open Science Cloud) or NIH (</a:t>
          </a:r>
          <a:r>
            <a:rPr lang="it-IT" sz="1300" kern="1200" dirty="0"/>
            <a:t>National Institutes of Health)</a:t>
          </a:r>
          <a:r>
            <a:rPr lang="en-US" sz="1300" kern="1200" dirty="0"/>
            <a:t>.</a:t>
          </a:r>
        </a:p>
      </dsp:txBody>
      <dsp:txXfrm>
        <a:off x="0" y="616745"/>
        <a:ext cx="7962405" cy="2129400"/>
      </dsp:txXfrm>
    </dsp:sp>
    <dsp:sp modelId="{2CC0F76A-BCFF-4802-83BE-6A296235C4EB}">
      <dsp:nvSpPr>
        <dsp:cNvPr id="0" name=""/>
        <dsp:cNvSpPr/>
      </dsp:nvSpPr>
      <dsp:spPr>
        <a:xfrm>
          <a:off x="398120" y="424865"/>
          <a:ext cx="5573683" cy="38376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0672" tIns="0" rIns="210672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Identify how </a:t>
          </a:r>
          <a:r>
            <a:rPr lang="en-US" sz="1300" b="1" kern="1200" dirty="0"/>
            <a:t>HL7 FHIR </a:t>
          </a:r>
          <a:r>
            <a:rPr lang="en-US" sz="1300" kern="1200" dirty="0"/>
            <a:t>standard fulfils data </a:t>
          </a:r>
          <a:r>
            <a:rPr lang="en-US" sz="1300" b="1" kern="1200" dirty="0" err="1"/>
            <a:t>FAIRness</a:t>
          </a:r>
          <a:r>
            <a:rPr lang="en-US" sz="1300" b="1" kern="1200" dirty="0"/>
            <a:t> maturity indicators</a:t>
          </a:r>
          <a:endParaRPr lang="it-IT" sz="1300" kern="1200" dirty="0"/>
        </a:p>
      </dsp:txBody>
      <dsp:txXfrm>
        <a:off x="416854" y="443599"/>
        <a:ext cx="5536215" cy="346292"/>
      </dsp:txXfrm>
    </dsp:sp>
    <dsp:sp modelId="{F28B0FFC-2ACD-4859-8731-EAD838CB5E5E}">
      <dsp:nvSpPr>
        <dsp:cNvPr id="0" name=""/>
        <dsp:cNvSpPr/>
      </dsp:nvSpPr>
      <dsp:spPr>
        <a:xfrm>
          <a:off x="0" y="3008225"/>
          <a:ext cx="7962405" cy="32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FAE6981-AC0C-40C0-8ADE-B168B9DFC183}">
      <dsp:nvSpPr>
        <dsp:cNvPr id="0" name=""/>
        <dsp:cNvSpPr/>
      </dsp:nvSpPr>
      <dsp:spPr>
        <a:xfrm>
          <a:off x="398120" y="2816345"/>
          <a:ext cx="5573683" cy="38376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0672" tIns="0" rIns="210672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Suggest an </a:t>
          </a:r>
          <a:r>
            <a:rPr lang="en-US" sz="1200" b="1" kern="1200" dirty="0"/>
            <a:t>assessment methodology</a:t>
          </a:r>
          <a:endParaRPr lang="en-US" sz="1200" kern="1200" dirty="0"/>
        </a:p>
      </dsp:txBody>
      <dsp:txXfrm>
        <a:off x="416854" y="2835079"/>
        <a:ext cx="5536215" cy="346292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9B430C-77AB-4582-92F1-3F8FB4E8BC1B}">
      <dsp:nvSpPr>
        <dsp:cNvPr id="0" name=""/>
        <dsp:cNvSpPr/>
      </dsp:nvSpPr>
      <dsp:spPr>
        <a:xfrm>
          <a:off x="1705352" y="1513302"/>
          <a:ext cx="1572973" cy="1572973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b="1" kern="1200"/>
            <a:t>HL7 FHIR4FAIR </a:t>
          </a:r>
          <a:r>
            <a:rPr lang="it-IT" sz="2000" b="1" kern="1200" dirty="0"/>
            <a:t>IG </a:t>
          </a:r>
          <a:endParaRPr lang="it-IT" sz="2000" kern="1200" dirty="0"/>
        </a:p>
      </dsp:txBody>
      <dsp:txXfrm>
        <a:off x="1935709" y="1743659"/>
        <a:ext cx="1112259" cy="1112259"/>
      </dsp:txXfrm>
    </dsp:sp>
    <dsp:sp modelId="{C7828282-0367-4F95-91FE-27952F4E31E6}">
      <dsp:nvSpPr>
        <dsp:cNvPr id="0" name=""/>
        <dsp:cNvSpPr/>
      </dsp:nvSpPr>
      <dsp:spPr>
        <a:xfrm rot="12900000">
          <a:off x="639468" y="1220452"/>
          <a:ext cx="1262070" cy="448297"/>
        </a:xfrm>
        <a:prstGeom prst="lef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BD761E-C3F6-4CFE-8AC2-22AE478A18EC}">
      <dsp:nvSpPr>
        <dsp:cNvPr id="0" name=""/>
        <dsp:cNvSpPr/>
      </dsp:nvSpPr>
      <dsp:spPr>
        <a:xfrm>
          <a:off x="-38410" y="484924"/>
          <a:ext cx="1583999" cy="119545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85" tIns="32385" rIns="32385" bIns="3238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Informative guidance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“FAIR and  FHIR”</a:t>
          </a:r>
          <a:endParaRPr lang="it-IT" sz="1700" kern="1200" dirty="0"/>
        </a:p>
      </dsp:txBody>
      <dsp:txXfrm>
        <a:off x="-3396" y="519938"/>
        <a:ext cx="1513971" cy="1125431"/>
      </dsp:txXfrm>
    </dsp:sp>
    <dsp:sp modelId="{611027D0-44B6-4814-B3ED-8F6790F41F8D}">
      <dsp:nvSpPr>
        <dsp:cNvPr id="0" name=""/>
        <dsp:cNvSpPr/>
      </dsp:nvSpPr>
      <dsp:spPr>
        <a:xfrm rot="19500000">
          <a:off x="3082139" y="1220452"/>
          <a:ext cx="1262070" cy="448297"/>
        </a:xfrm>
        <a:prstGeom prst="leftArrow">
          <a:avLst>
            <a:gd name="adj1" fmla="val 60000"/>
            <a:gd name="adj2" fmla="val 50000"/>
          </a:avLst>
        </a:prstGeom>
        <a:solidFill>
          <a:schemeClr val="accent3">
            <a:hueOff val="2710599"/>
            <a:satOff val="100000"/>
            <a:lumOff val="-14706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222306-8ADE-4504-8572-4AD708595061}">
      <dsp:nvSpPr>
        <dsp:cNvPr id="0" name=""/>
        <dsp:cNvSpPr/>
      </dsp:nvSpPr>
      <dsp:spPr>
        <a:xfrm>
          <a:off x="3438088" y="484924"/>
          <a:ext cx="1583999" cy="1195459"/>
        </a:xfrm>
        <a:prstGeom prst="roundRect">
          <a:avLst>
            <a:gd name="adj" fmla="val 10000"/>
          </a:avLst>
        </a:prstGeom>
        <a:solidFill>
          <a:schemeClr val="accent3">
            <a:hueOff val="2710599"/>
            <a:satOff val="100000"/>
            <a:lumOff val="-147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85" tIns="32385" rIns="32385" bIns="3238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Conformance Rules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“Assessing data </a:t>
          </a:r>
          <a:r>
            <a:rPr lang="en-US" sz="1700" kern="1200" dirty="0" err="1"/>
            <a:t>FAIRness</a:t>
          </a:r>
          <a:r>
            <a:rPr lang="en-US" sz="1700" kern="1200" dirty="0"/>
            <a:t>”</a:t>
          </a:r>
          <a:endParaRPr lang="it-IT" sz="1700" kern="1200" dirty="0"/>
        </a:p>
      </dsp:txBody>
      <dsp:txXfrm>
        <a:off x="3473102" y="519938"/>
        <a:ext cx="1513971" cy="1125431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08F79D-E2E2-498A-B894-44C5F5C0A206}">
      <dsp:nvSpPr>
        <dsp:cNvPr id="0" name=""/>
        <dsp:cNvSpPr/>
      </dsp:nvSpPr>
      <dsp:spPr>
        <a:xfrm>
          <a:off x="488517" y="0"/>
          <a:ext cx="984779" cy="860821"/>
        </a:xfrm>
        <a:prstGeom prst="rightArrow">
          <a:avLst>
            <a:gd name="adj1" fmla="val 70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5080" rIns="1016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1" kern="1200" noProof="0" dirty="0">
              <a:solidFill>
                <a:schemeClr val="accent1">
                  <a:lumMod val="50000"/>
                </a:schemeClr>
              </a:solidFill>
            </a:rPr>
            <a:t>Project Proposal Approved</a:t>
          </a:r>
        </a:p>
      </dsp:txBody>
      <dsp:txXfrm>
        <a:off x="734712" y="129123"/>
        <a:ext cx="480080" cy="602575"/>
      </dsp:txXfrm>
    </dsp:sp>
    <dsp:sp modelId="{13EBB3D8-9FB6-4E9F-82C6-3E4DAB1CAD37}">
      <dsp:nvSpPr>
        <dsp:cNvPr id="0" name=""/>
        <dsp:cNvSpPr/>
      </dsp:nvSpPr>
      <dsp:spPr>
        <a:xfrm>
          <a:off x="242323" y="184215"/>
          <a:ext cx="492389" cy="49238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noProof="0" dirty="0"/>
            <a:t>Sept 2020</a:t>
          </a:r>
        </a:p>
      </dsp:txBody>
      <dsp:txXfrm>
        <a:off x="314432" y="256324"/>
        <a:ext cx="348171" cy="348171"/>
      </dsp:txXfrm>
    </dsp:sp>
    <dsp:sp modelId="{F896B656-7976-4813-8658-164BD266BD77}">
      <dsp:nvSpPr>
        <dsp:cNvPr id="0" name=""/>
        <dsp:cNvSpPr/>
      </dsp:nvSpPr>
      <dsp:spPr>
        <a:xfrm>
          <a:off x="1789047" y="0"/>
          <a:ext cx="984779" cy="860821"/>
        </a:xfrm>
        <a:prstGeom prst="rightArrow">
          <a:avLst>
            <a:gd name="adj1" fmla="val 70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5080" rIns="1016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1" kern="1200" noProof="0" dirty="0">
              <a:solidFill>
                <a:schemeClr val="accent4">
                  <a:lumMod val="50000"/>
                </a:schemeClr>
              </a:solidFill>
            </a:rPr>
            <a:t>Sponsor WG and FHIR MG Approved</a:t>
          </a:r>
        </a:p>
      </dsp:txBody>
      <dsp:txXfrm>
        <a:off x="2035242" y="129123"/>
        <a:ext cx="480080" cy="602575"/>
      </dsp:txXfrm>
    </dsp:sp>
    <dsp:sp modelId="{6131D851-2972-4758-B59D-EFA64DA0E42C}">
      <dsp:nvSpPr>
        <dsp:cNvPr id="0" name=""/>
        <dsp:cNvSpPr/>
      </dsp:nvSpPr>
      <dsp:spPr>
        <a:xfrm>
          <a:off x="1542852" y="184215"/>
          <a:ext cx="492389" cy="49238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noProof="0" dirty="0"/>
            <a:t>Oct 2020</a:t>
          </a:r>
        </a:p>
      </dsp:txBody>
      <dsp:txXfrm>
        <a:off x="1614961" y="256324"/>
        <a:ext cx="348171" cy="348171"/>
      </dsp:txXfrm>
    </dsp:sp>
    <dsp:sp modelId="{92135CDC-6F93-4E07-A9E6-689C11EAF148}">
      <dsp:nvSpPr>
        <dsp:cNvPr id="0" name=""/>
        <dsp:cNvSpPr/>
      </dsp:nvSpPr>
      <dsp:spPr>
        <a:xfrm>
          <a:off x="3089577" y="0"/>
          <a:ext cx="984779" cy="860821"/>
        </a:xfrm>
        <a:prstGeom prst="rightArrow">
          <a:avLst>
            <a:gd name="adj1" fmla="val 70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5080" rIns="1016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1" kern="1200" noProof="0" dirty="0">
              <a:solidFill>
                <a:schemeClr val="accent4">
                  <a:lumMod val="50000"/>
                </a:schemeClr>
              </a:solidFill>
            </a:rPr>
            <a:t>TSC Approval</a:t>
          </a:r>
        </a:p>
      </dsp:txBody>
      <dsp:txXfrm>
        <a:off x="3335772" y="129123"/>
        <a:ext cx="480080" cy="602575"/>
      </dsp:txXfrm>
    </dsp:sp>
    <dsp:sp modelId="{00F7F04F-BFCD-4BFA-8176-753A95B1041F}">
      <dsp:nvSpPr>
        <dsp:cNvPr id="0" name=""/>
        <dsp:cNvSpPr/>
      </dsp:nvSpPr>
      <dsp:spPr>
        <a:xfrm>
          <a:off x="2843382" y="184215"/>
          <a:ext cx="492389" cy="49238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noProof="0" dirty="0"/>
            <a:t>Oct 2020</a:t>
          </a:r>
        </a:p>
      </dsp:txBody>
      <dsp:txXfrm>
        <a:off x="2915491" y="256324"/>
        <a:ext cx="348171" cy="348171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96B656-7976-4813-8658-164BD266BD77}">
      <dsp:nvSpPr>
        <dsp:cNvPr id="0" name=""/>
        <dsp:cNvSpPr/>
      </dsp:nvSpPr>
      <dsp:spPr>
        <a:xfrm>
          <a:off x="878327" y="0"/>
          <a:ext cx="988416" cy="864000"/>
        </a:xfrm>
        <a:prstGeom prst="rightArrow">
          <a:avLst>
            <a:gd name="adj1" fmla="val 70000"/>
            <a:gd name="adj2" fmla="val 5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7620" rIns="1524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noProof="0" dirty="0"/>
            <a:t>ballot</a:t>
          </a:r>
        </a:p>
      </dsp:txBody>
      <dsp:txXfrm>
        <a:off x="1125431" y="129600"/>
        <a:ext cx="481853" cy="604800"/>
      </dsp:txXfrm>
    </dsp:sp>
    <dsp:sp modelId="{6131D851-2972-4758-B59D-EFA64DA0E42C}">
      <dsp:nvSpPr>
        <dsp:cNvPr id="0" name=""/>
        <dsp:cNvSpPr/>
      </dsp:nvSpPr>
      <dsp:spPr>
        <a:xfrm>
          <a:off x="631223" y="184895"/>
          <a:ext cx="494208" cy="494208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noProof="0" dirty="0"/>
            <a:t>May 2021</a:t>
          </a:r>
        </a:p>
      </dsp:txBody>
      <dsp:txXfrm>
        <a:off x="703598" y="257270"/>
        <a:ext cx="349458" cy="349458"/>
      </dsp:txXfrm>
    </dsp:sp>
    <dsp:sp modelId="{92135CDC-6F93-4E07-A9E6-689C11EAF148}">
      <dsp:nvSpPr>
        <dsp:cNvPr id="0" name=""/>
        <dsp:cNvSpPr/>
      </dsp:nvSpPr>
      <dsp:spPr>
        <a:xfrm>
          <a:off x="2207181" y="0"/>
          <a:ext cx="988416" cy="864000"/>
        </a:xfrm>
        <a:prstGeom prst="rightArrow">
          <a:avLst>
            <a:gd name="adj1" fmla="val 70000"/>
            <a:gd name="adj2" fmla="val 5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6985" rIns="13970" bIns="6985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b="1" kern="1200" noProof="0" dirty="0"/>
            <a:t>STU IG</a:t>
          </a:r>
        </a:p>
      </dsp:txBody>
      <dsp:txXfrm>
        <a:off x="2454285" y="129600"/>
        <a:ext cx="481853" cy="604800"/>
      </dsp:txXfrm>
    </dsp:sp>
    <dsp:sp modelId="{00F7F04F-BFCD-4BFA-8176-753A95B1041F}">
      <dsp:nvSpPr>
        <dsp:cNvPr id="0" name=""/>
        <dsp:cNvSpPr/>
      </dsp:nvSpPr>
      <dsp:spPr>
        <a:xfrm>
          <a:off x="1960077" y="184895"/>
          <a:ext cx="494208" cy="494208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noProof="0" dirty="0"/>
            <a:t>Oct 2021</a:t>
          </a:r>
        </a:p>
      </dsp:txBody>
      <dsp:txXfrm>
        <a:off x="2032452" y="257270"/>
        <a:ext cx="349458" cy="349458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96B656-7976-4813-8658-164BD266BD77}">
      <dsp:nvSpPr>
        <dsp:cNvPr id="0" name=""/>
        <dsp:cNvSpPr/>
      </dsp:nvSpPr>
      <dsp:spPr>
        <a:xfrm>
          <a:off x="500342" y="0"/>
          <a:ext cx="988416" cy="864000"/>
        </a:xfrm>
        <a:prstGeom prst="rightArrow">
          <a:avLst>
            <a:gd name="adj1" fmla="val 70000"/>
            <a:gd name="adj2" fmla="val 50000"/>
          </a:avLst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7620" rIns="1524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noProof="0" dirty="0">
              <a:solidFill>
                <a:schemeClr val="tx2">
                  <a:lumMod val="25000"/>
                </a:schemeClr>
              </a:solidFill>
            </a:rPr>
            <a:t>ballot</a:t>
          </a:r>
        </a:p>
      </dsp:txBody>
      <dsp:txXfrm>
        <a:off x="747446" y="129600"/>
        <a:ext cx="481853" cy="604800"/>
      </dsp:txXfrm>
    </dsp:sp>
    <dsp:sp modelId="{6131D851-2972-4758-B59D-EFA64DA0E42C}">
      <dsp:nvSpPr>
        <dsp:cNvPr id="0" name=""/>
        <dsp:cNvSpPr/>
      </dsp:nvSpPr>
      <dsp:spPr>
        <a:xfrm>
          <a:off x="253238" y="184895"/>
          <a:ext cx="494208" cy="494208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noProof="0" dirty="0"/>
            <a:t>May 2023</a:t>
          </a:r>
        </a:p>
      </dsp:txBody>
      <dsp:txXfrm>
        <a:off x="325613" y="257270"/>
        <a:ext cx="349458" cy="349458"/>
      </dsp:txXfrm>
    </dsp:sp>
    <dsp:sp modelId="{92135CDC-6F93-4E07-A9E6-689C11EAF148}">
      <dsp:nvSpPr>
        <dsp:cNvPr id="0" name=""/>
        <dsp:cNvSpPr/>
      </dsp:nvSpPr>
      <dsp:spPr>
        <a:xfrm>
          <a:off x="1810299" y="0"/>
          <a:ext cx="988416" cy="864000"/>
        </a:xfrm>
        <a:prstGeom prst="rightArrow">
          <a:avLst>
            <a:gd name="adj1" fmla="val 70000"/>
            <a:gd name="adj2" fmla="val 50000"/>
          </a:avLst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5080" rIns="1016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1" kern="1200" noProof="0" dirty="0">
              <a:solidFill>
                <a:schemeClr val="tx2">
                  <a:lumMod val="25000"/>
                </a:schemeClr>
              </a:solidFill>
            </a:rPr>
            <a:t>Normative IG</a:t>
          </a:r>
        </a:p>
      </dsp:txBody>
      <dsp:txXfrm>
        <a:off x="2057403" y="129600"/>
        <a:ext cx="481853" cy="604800"/>
      </dsp:txXfrm>
    </dsp:sp>
    <dsp:sp modelId="{00F7F04F-BFCD-4BFA-8176-753A95B1041F}">
      <dsp:nvSpPr>
        <dsp:cNvPr id="0" name=""/>
        <dsp:cNvSpPr/>
      </dsp:nvSpPr>
      <dsp:spPr>
        <a:xfrm>
          <a:off x="1563195" y="184895"/>
          <a:ext cx="494208" cy="494208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noProof="0" dirty="0"/>
            <a:t>Oct 2023</a:t>
          </a:r>
        </a:p>
      </dsp:txBody>
      <dsp:txXfrm>
        <a:off x="1635570" y="257270"/>
        <a:ext cx="349458" cy="349458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54561FD-6967-4AEF-9CCA-9FAB750B57D2}">
      <dsp:nvSpPr>
        <dsp:cNvPr id="0" name=""/>
        <dsp:cNvSpPr/>
      </dsp:nvSpPr>
      <dsp:spPr>
        <a:xfrm>
          <a:off x="0" y="130730"/>
          <a:ext cx="754046" cy="301618"/>
        </a:xfrm>
        <a:prstGeom prst="chevron">
          <a:avLst/>
        </a:prstGeom>
        <a:gradFill flip="none" rotWithShape="1">
          <a:gsLst>
            <a:gs pos="0">
              <a:schemeClr val="accent6">
                <a:lumMod val="67000"/>
              </a:schemeClr>
            </a:gs>
            <a:gs pos="48000">
              <a:schemeClr val="accent6">
                <a:lumMod val="97000"/>
                <a:lumOff val="3000"/>
              </a:schemeClr>
            </a:gs>
            <a:gs pos="100000">
              <a:schemeClr val="accent6">
                <a:lumMod val="60000"/>
                <a:lumOff val="40000"/>
              </a:schemeClr>
            </a:gs>
          </a:gsLst>
          <a:lin ang="16200000" scaled="1"/>
          <a:tileRect/>
        </a:gra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5" tIns="12002" rIns="12002" bIns="12002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900" b="1" kern="1200" dirty="0" err="1"/>
            <a:t>Jan</a:t>
          </a:r>
          <a:r>
            <a:rPr lang="it-IT" sz="900" b="1" kern="1200" dirty="0"/>
            <a:t> 2021</a:t>
          </a:r>
        </a:p>
      </dsp:txBody>
      <dsp:txXfrm>
        <a:off x="150809" y="130730"/>
        <a:ext cx="452428" cy="301618"/>
      </dsp:txXfrm>
    </dsp:sp>
    <dsp:sp modelId="{41E67AE6-991E-4CD2-8647-FC776AA23A23}">
      <dsp:nvSpPr>
        <dsp:cNvPr id="0" name=""/>
        <dsp:cNvSpPr/>
      </dsp:nvSpPr>
      <dsp:spPr>
        <a:xfrm>
          <a:off x="678641" y="130730"/>
          <a:ext cx="754046" cy="30161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050" b="1" kern="1200" dirty="0" err="1"/>
            <a:t>May</a:t>
          </a:r>
          <a:r>
            <a:rPr lang="it-IT" sz="1050" b="1" kern="1200" dirty="0"/>
            <a:t> 2021</a:t>
          </a:r>
        </a:p>
      </dsp:txBody>
      <dsp:txXfrm>
        <a:off x="829450" y="130730"/>
        <a:ext cx="452428" cy="301618"/>
      </dsp:txXfrm>
    </dsp:sp>
    <dsp:sp modelId="{7DCCFD7F-E1B6-419B-BD40-E2BBEBE8DA07}">
      <dsp:nvSpPr>
        <dsp:cNvPr id="0" name=""/>
        <dsp:cNvSpPr/>
      </dsp:nvSpPr>
      <dsp:spPr>
        <a:xfrm>
          <a:off x="1357283" y="130730"/>
          <a:ext cx="754046" cy="30161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050" b="1" kern="1200" dirty="0"/>
            <a:t>Sep 2021</a:t>
          </a:r>
        </a:p>
      </dsp:txBody>
      <dsp:txXfrm>
        <a:off x="1508092" y="130730"/>
        <a:ext cx="452428" cy="301618"/>
      </dsp:txXfrm>
    </dsp:sp>
    <dsp:sp modelId="{D77070E5-826D-424F-A25A-326514A08D03}">
      <dsp:nvSpPr>
        <dsp:cNvPr id="0" name=""/>
        <dsp:cNvSpPr/>
      </dsp:nvSpPr>
      <dsp:spPr>
        <a:xfrm>
          <a:off x="2035925" y="130730"/>
          <a:ext cx="754046" cy="30161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050" b="1" kern="1200" dirty="0" err="1"/>
            <a:t>Jan</a:t>
          </a:r>
          <a:r>
            <a:rPr lang="it-IT" sz="1050" b="1" kern="1200" dirty="0"/>
            <a:t> 2022</a:t>
          </a:r>
        </a:p>
      </dsp:txBody>
      <dsp:txXfrm>
        <a:off x="2186734" y="130730"/>
        <a:ext cx="452428" cy="301618"/>
      </dsp:txXfrm>
    </dsp:sp>
    <dsp:sp modelId="{CFE8F7D0-18F9-4609-A3A8-58B663458BCE}">
      <dsp:nvSpPr>
        <dsp:cNvPr id="0" name=""/>
        <dsp:cNvSpPr/>
      </dsp:nvSpPr>
      <dsp:spPr>
        <a:xfrm>
          <a:off x="2714567" y="130730"/>
          <a:ext cx="754046" cy="30161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050" b="1" kern="1200" dirty="0"/>
            <a:t>…</a:t>
          </a:r>
        </a:p>
      </dsp:txBody>
      <dsp:txXfrm>
        <a:off x="2865376" y="130730"/>
        <a:ext cx="452428" cy="301618"/>
      </dsp:txXfrm>
    </dsp:sp>
    <dsp:sp modelId="{BE87C50E-4153-4A07-9DB7-FCFB3798F036}">
      <dsp:nvSpPr>
        <dsp:cNvPr id="0" name=""/>
        <dsp:cNvSpPr/>
      </dsp:nvSpPr>
      <dsp:spPr>
        <a:xfrm>
          <a:off x="3393208" y="130730"/>
          <a:ext cx="754046" cy="30161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050" b="1" kern="1200" dirty="0"/>
            <a:t>Sep 2023</a:t>
          </a:r>
        </a:p>
      </dsp:txBody>
      <dsp:txXfrm>
        <a:off x="3544017" y="130730"/>
        <a:ext cx="452428" cy="301618"/>
      </dsp:txXfrm>
    </dsp:sp>
    <dsp:sp modelId="{F12C39B7-A997-4A42-8CB5-4B7986DAF69C}">
      <dsp:nvSpPr>
        <dsp:cNvPr id="0" name=""/>
        <dsp:cNvSpPr/>
      </dsp:nvSpPr>
      <dsp:spPr>
        <a:xfrm>
          <a:off x="4071850" y="130730"/>
          <a:ext cx="754046" cy="30161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050" b="1" kern="1200" dirty="0"/>
            <a:t>….</a:t>
          </a:r>
        </a:p>
      </dsp:txBody>
      <dsp:txXfrm>
        <a:off x="4222659" y="130730"/>
        <a:ext cx="452428" cy="30161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75B663-3A83-4D8D-B3A0-6786C86DD255}">
      <dsp:nvSpPr>
        <dsp:cNvPr id="0" name=""/>
        <dsp:cNvSpPr/>
      </dsp:nvSpPr>
      <dsp:spPr>
        <a:xfrm>
          <a:off x="1701553" y="-67859"/>
          <a:ext cx="3273556" cy="3273556"/>
        </a:xfrm>
        <a:prstGeom prst="circularArrow">
          <a:avLst>
            <a:gd name="adj1" fmla="val 4668"/>
            <a:gd name="adj2" fmla="val 272909"/>
            <a:gd name="adj3" fmla="val 12963710"/>
            <a:gd name="adj4" fmla="val 17941270"/>
            <a:gd name="adj5" fmla="val 4847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0FF5315-0F79-4B8B-96E2-2A2C2AB9A7E9}">
      <dsp:nvSpPr>
        <dsp:cNvPr id="0" name=""/>
        <dsp:cNvSpPr/>
      </dsp:nvSpPr>
      <dsp:spPr>
        <a:xfrm>
          <a:off x="2285322" y="956"/>
          <a:ext cx="2106018" cy="1053009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Assess the RW cases (RDA Indicators)</a:t>
          </a:r>
        </a:p>
      </dsp:txBody>
      <dsp:txXfrm>
        <a:off x="2336726" y="52360"/>
        <a:ext cx="2003210" cy="950201"/>
      </dsp:txXfrm>
    </dsp:sp>
    <dsp:sp modelId="{D53C3476-9C02-4A7F-A649-B86880BA9243}">
      <dsp:nvSpPr>
        <dsp:cNvPr id="0" name=""/>
        <dsp:cNvSpPr/>
      </dsp:nvSpPr>
      <dsp:spPr>
        <a:xfrm>
          <a:off x="3460747" y="1176380"/>
          <a:ext cx="2106018" cy="1053009"/>
        </a:xfrm>
        <a:prstGeom prst="roundRect">
          <a:avLst/>
        </a:prstGeom>
        <a:solidFill>
          <a:schemeClr val="accent3">
            <a:hueOff val="903533"/>
            <a:satOff val="33333"/>
            <a:lumOff val="-49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Describe how to implement with HL7 FHIR and where it provides added value</a:t>
          </a:r>
        </a:p>
      </dsp:txBody>
      <dsp:txXfrm>
        <a:off x="3512151" y="1227784"/>
        <a:ext cx="2003210" cy="950201"/>
      </dsp:txXfrm>
    </dsp:sp>
    <dsp:sp modelId="{2D71A56C-2379-44EB-8A4A-190C6AB8B335}">
      <dsp:nvSpPr>
        <dsp:cNvPr id="0" name=""/>
        <dsp:cNvSpPr/>
      </dsp:nvSpPr>
      <dsp:spPr>
        <a:xfrm>
          <a:off x="2285322" y="2351804"/>
          <a:ext cx="2106018" cy="1053009"/>
        </a:xfrm>
        <a:prstGeom prst="roundRect">
          <a:avLst/>
        </a:prstGeom>
        <a:solidFill>
          <a:schemeClr val="accent3">
            <a:hueOff val="1807066"/>
            <a:satOff val="66667"/>
            <a:lumOff val="-980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Provide implementation guidelines; FHIR conformance resources; examples</a:t>
          </a:r>
        </a:p>
      </dsp:txBody>
      <dsp:txXfrm>
        <a:off x="2336726" y="2403208"/>
        <a:ext cx="2003210" cy="950201"/>
      </dsp:txXfrm>
    </dsp:sp>
    <dsp:sp modelId="{81150183-B5B9-4FB3-BAC9-ADBCE0A6428E}">
      <dsp:nvSpPr>
        <dsp:cNvPr id="0" name=""/>
        <dsp:cNvSpPr/>
      </dsp:nvSpPr>
      <dsp:spPr>
        <a:xfrm>
          <a:off x="1109898" y="1176380"/>
          <a:ext cx="2106018" cy="1053009"/>
        </a:xfrm>
        <a:prstGeom prst="roundRect">
          <a:avLst/>
        </a:prstGeom>
        <a:solidFill>
          <a:schemeClr val="accent3">
            <a:hueOff val="2710599"/>
            <a:satOff val="100000"/>
            <a:lumOff val="-147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Check how the proposed solution fulfills the FAIR principles and indicators</a:t>
          </a:r>
        </a:p>
      </dsp:txBody>
      <dsp:txXfrm>
        <a:off x="1161302" y="1227784"/>
        <a:ext cx="2003210" cy="95020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C62860-B344-404E-B064-F0C992F06954}">
      <dsp:nvSpPr>
        <dsp:cNvPr id="0" name=""/>
        <dsp:cNvSpPr/>
      </dsp:nvSpPr>
      <dsp:spPr>
        <a:xfrm>
          <a:off x="3057759" y="634854"/>
          <a:ext cx="821995" cy="36656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8531"/>
              </a:lnTo>
              <a:lnTo>
                <a:pt x="821995" y="218531"/>
              </a:lnTo>
              <a:lnTo>
                <a:pt x="821995" y="366569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3A4434C-9FE0-4F27-97AB-546FE5B06699}">
      <dsp:nvSpPr>
        <dsp:cNvPr id="0" name=""/>
        <dsp:cNvSpPr/>
      </dsp:nvSpPr>
      <dsp:spPr>
        <a:xfrm>
          <a:off x="2235763" y="1635870"/>
          <a:ext cx="821995" cy="36656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8531"/>
              </a:lnTo>
              <a:lnTo>
                <a:pt x="821995" y="218531"/>
              </a:lnTo>
              <a:lnTo>
                <a:pt x="821995" y="366569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BA56572-A1EC-4E90-84C2-F986C7A60889}">
      <dsp:nvSpPr>
        <dsp:cNvPr id="0" name=""/>
        <dsp:cNvSpPr/>
      </dsp:nvSpPr>
      <dsp:spPr>
        <a:xfrm>
          <a:off x="1368047" y="2636886"/>
          <a:ext cx="91440" cy="36656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66569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852BE45-0274-4195-8CCA-01E7EC180460}">
      <dsp:nvSpPr>
        <dsp:cNvPr id="0" name=""/>
        <dsp:cNvSpPr/>
      </dsp:nvSpPr>
      <dsp:spPr>
        <a:xfrm>
          <a:off x="1413767" y="1635870"/>
          <a:ext cx="821995" cy="366569"/>
        </a:xfrm>
        <a:custGeom>
          <a:avLst/>
          <a:gdLst/>
          <a:ahLst/>
          <a:cxnLst/>
          <a:rect l="0" t="0" r="0" b="0"/>
          <a:pathLst>
            <a:path>
              <a:moveTo>
                <a:pt x="821995" y="0"/>
              </a:moveTo>
              <a:lnTo>
                <a:pt x="821995" y="218531"/>
              </a:lnTo>
              <a:lnTo>
                <a:pt x="0" y="218531"/>
              </a:lnTo>
              <a:lnTo>
                <a:pt x="0" y="366569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73C3DE3-1E1D-4FEF-ADEB-BE5714D4989A}">
      <dsp:nvSpPr>
        <dsp:cNvPr id="0" name=""/>
        <dsp:cNvSpPr/>
      </dsp:nvSpPr>
      <dsp:spPr>
        <a:xfrm>
          <a:off x="2235763" y="634854"/>
          <a:ext cx="821995" cy="366569"/>
        </a:xfrm>
        <a:custGeom>
          <a:avLst/>
          <a:gdLst/>
          <a:ahLst/>
          <a:cxnLst/>
          <a:rect l="0" t="0" r="0" b="0"/>
          <a:pathLst>
            <a:path>
              <a:moveTo>
                <a:pt x="821995" y="0"/>
              </a:moveTo>
              <a:lnTo>
                <a:pt x="821995" y="218531"/>
              </a:lnTo>
              <a:lnTo>
                <a:pt x="0" y="218531"/>
              </a:lnTo>
              <a:lnTo>
                <a:pt x="0" y="366569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B5D2603-58C7-4E31-B7DE-DBC50F2B1883}">
      <dsp:nvSpPr>
        <dsp:cNvPr id="0" name=""/>
        <dsp:cNvSpPr/>
      </dsp:nvSpPr>
      <dsp:spPr>
        <a:xfrm>
          <a:off x="2445070" y="408"/>
          <a:ext cx="1225378" cy="63444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8952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 dirty="0" err="1"/>
            <a:t>Linked</a:t>
          </a:r>
          <a:r>
            <a:rPr lang="it-IT" sz="1900" kern="1200" dirty="0"/>
            <a:t> </a:t>
          </a:r>
          <a:r>
            <a:rPr lang="it-IT" sz="1900" kern="1200" dirty="0" err="1"/>
            <a:t>Resources</a:t>
          </a:r>
          <a:endParaRPr lang="en-US" sz="1900" kern="1200" dirty="0"/>
        </a:p>
      </dsp:txBody>
      <dsp:txXfrm>
        <a:off x="2445070" y="408"/>
        <a:ext cx="1225378" cy="634446"/>
      </dsp:txXfrm>
    </dsp:sp>
    <dsp:sp modelId="{DF1E3AA6-1348-4300-B793-C0175FFFC296}">
      <dsp:nvSpPr>
        <dsp:cNvPr id="0" name=""/>
        <dsp:cNvSpPr/>
      </dsp:nvSpPr>
      <dsp:spPr>
        <a:xfrm>
          <a:off x="2690145" y="493866"/>
          <a:ext cx="1102840" cy="21148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7780" tIns="4445" rIns="17780" bIns="4445" numCol="1" spcCol="1270" anchor="ctr" anchorCtr="0">
          <a:noAutofit/>
        </a:bodyPr>
        <a:lstStyle/>
        <a:p>
          <a:pPr marL="0" lvl="0" indent="0" algn="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700" kern="1200" dirty="0" err="1"/>
            <a:t>Condition</a:t>
          </a:r>
          <a:r>
            <a:rPr lang="it-IT" sz="700" kern="1200" dirty="0"/>
            <a:t>; </a:t>
          </a:r>
          <a:r>
            <a:rPr lang="it-IT" sz="700" kern="1200" dirty="0" err="1"/>
            <a:t>Patient</a:t>
          </a:r>
          <a:r>
            <a:rPr lang="it-IT" sz="700" kern="1200" dirty="0"/>
            <a:t>; </a:t>
          </a:r>
          <a:r>
            <a:rPr lang="it-IT" sz="700" kern="1200" dirty="0" err="1"/>
            <a:t>ProviderRole</a:t>
          </a:r>
          <a:r>
            <a:rPr lang="it-IT" sz="700" kern="1200" dirty="0"/>
            <a:t>;  …</a:t>
          </a:r>
          <a:endParaRPr lang="en-US" sz="700" kern="1200" dirty="0"/>
        </a:p>
      </dsp:txBody>
      <dsp:txXfrm>
        <a:off x="2690145" y="493866"/>
        <a:ext cx="1102840" cy="211482"/>
      </dsp:txXfrm>
    </dsp:sp>
    <dsp:sp modelId="{C0D545D0-B25A-4431-8C12-4852F378EFF5}">
      <dsp:nvSpPr>
        <dsp:cNvPr id="0" name=""/>
        <dsp:cNvSpPr/>
      </dsp:nvSpPr>
      <dsp:spPr>
        <a:xfrm>
          <a:off x="1623074" y="1001424"/>
          <a:ext cx="1225378" cy="634446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8952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 dirty="0"/>
            <a:t>Resource</a:t>
          </a:r>
          <a:endParaRPr lang="en-US" sz="1900" kern="1200" dirty="0"/>
        </a:p>
      </dsp:txBody>
      <dsp:txXfrm>
        <a:off x="1623074" y="1001424"/>
        <a:ext cx="1225378" cy="634446"/>
      </dsp:txXfrm>
    </dsp:sp>
    <dsp:sp modelId="{4575E049-9BAC-4809-8E15-D35C10E3FB10}">
      <dsp:nvSpPr>
        <dsp:cNvPr id="0" name=""/>
        <dsp:cNvSpPr/>
      </dsp:nvSpPr>
      <dsp:spPr>
        <a:xfrm>
          <a:off x="1868150" y="1494882"/>
          <a:ext cx="1102840" cy="21148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5400" tIns="6350" rIns="25400" bIns="6350" numCol="1" spcCol="1270" anchor="ctr" anchorCtr="0">
          <a:noAutofit/>
        </a:bodyPr>
        <a:lstStyle/>
        <a:p>
          <a:pPr marL="0" lvl="0" indent="0" algn="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000" kern="1200" dirty="0" err="1"/>
            <a:t>Condition</a:t>
          </a:r>
          <a:endParaRPr lang="en-US" sz="1000" kern="1200" dirty="0"/>
        </a:p>
      </dsp:txBody>
      <dsp:txXfrm>
        <a:off x="1868150" y="1494882"/>
        <a:ext cx="1102840" cy="211482"/>
      </dsp:txXfrm>
    </dsp:sp>
    <dsp:sp modelId="{5AC05985-EB53-4601-A3DB-33A9E1E5BA00}">
      <dsp:nvSpPr>
        <dsp:cNvPr id="0" name=""/>
        <dsp:cNvSpPr/>
      </dsp:nvSpPr>
      <dsp:spPr>
        <a:xfrm>
          <a:off x="801078" y="2002440"/>
          <a:ext cx="1225378" cy="634446"/>
        </a:xfrm>
        <a:prstGeom prst="rect">
          <a:avLst/>
        </a:prstGeom>
        <a:gradFill rotWithShape="0">
          <a:gsLst>
            <a:gs pos="0">
              <a:schemeClr val="accent2">
                <a:hueOff val="-363841"/>
                <a:satOff val="-20982"/>
                <a:lumOff val="215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363841"/>
                <a:satOff val="-20982"/>
                <a:lumOff val="215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363841"/>
                <a:satOff val="-20982"/>
                <a:lumOff val="215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8952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 dirty="0" err="1"/>
            <a:t>Element</a:t>
          </a:r>
          <a:endParaRPr lang="en-US" sz="1900" kern="1200" dirty="0"/>
        </a:p>
      </dsp:txBody>
      <dsp:txXfrm>
        <a:off x="801078" y="2002440"/>
        <a:ext cx="1225378" cy="634446"/>
      </dsp:txXfrm>
    </dsp:sp>
    <dsp:sp modelId="{4D16E5FE-E710-4394-9E29-CA18A4DBC92B}">
      <dsp:nvSpPr>
        <dsp:cNvPr id="0" name=""/>
        <dsp:cNvSpPr/>
      </dsp:nvSpPr>
      <dsp:spPr>
        <a:xfrm>
          <a:off x="1046154" y="2495898"/>
          <a:ext cx="1102840" cy="21148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-363841"/>
              <a:satOff val="-20982"/>
              <a:lumOff val="2157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7940" tIns="6985" rIns="27940" bIns="6985" numCol="1" spcCol="1270" anchor="ctr" anchorCtr="0">
          <a:noAutofit/>
        </a:bodyPr>
        <a:lstStyle/>
        <a:p>
          <a:pPr marL="0" lvl="0" indent="0" algn="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100" kern="1200" dirty="0" err="1"/>
            <a:t>Condition.Code</a:t>
          </a:r>
          <a:endParaRPr lang="en-US" sz="1100" kern="1200" dirty="0"/>
        </a:p>
      </dsp:txBody>
      <dsp:txXfrm>
        <a:off x="1046154" y="2495898"/>
        <a:ext cx="1102840" cy="211482"/>
      </dsp:txXfrm>
    </dsp:sp>
    <dsp:sp modelId="{F8F957D4-2F18-4702-8E6F-BE863A9587DB}">
      <dsp:nvSpPr>
        <dsp:cNvPr id="0" name=""/>
        <dsp:cNvSpPr/>
      </dsp:nvSpPr>
      <dsp:spPr>
        <a:xfrm>
          <a:off x="801078" y="3003456"/>
          <a:ext cx="1225378" cy="634446"/>
        </a:xfrm>
        <a:prstGeom prst="rect">
          <a:avLst/>
        </a:prstGeom>
        <a:gradFill rotWithShape="0">
          <a:gsLst>
            <a:gs pos="0">
              <a:schemeClr val="accent2">
                <a:hueOff val="-727682"/>
                <a:satOff val="-41964"/>
                <a:lumOff val="431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727682"/>
                <a:satOff val="-41964"/>
                <a:lumOff val="431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727682"/>
                <a:satOff val="-41964"/>
                <a:lumOff val="431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89527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 dirty="0" err="1"/>
            <a:t>Codeable</a:t>
          </a:r>
          <a:r>
            <a:rPr lang="it-IT" sz="1800" kern="1200" dirty="0"/>
            <a:t> Concept</a:t>
          </a:r>
          <a:endParaRPr lang="en-US" sz="1800" kern="1200" dirty="0"/>
        </a:p>
      </dsp:txBody>
      <dsp:txXfrm>
        <a:off x="801078" y="3003456"/>
        <a:ext cx="1225378" cy="634446"/>
      </dsp:txXfrm>
    </dsp:sp>
    <dsp:sp modelId="{467AA16D-7F54-4C03-BDAF-F47D09CF351B}">
      <dsp:nvSpPr>
        <dsp:cNvPr id="0" name=""/>
        <dsp:cNvSpPr/>
      </dsp:nvSpPr>
      <dsp:spPr>
        <a:xfrm>
          <a:off x="1046154" y="3496914"/>
          <a:ext cx="1102840" cy="21148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-727682"/>
              <a:satOff val="-41964"/>
              <a:lumOff val="4314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7780" tIns="4445" rIns="17780" bIns="4445" numCol="1" spcCol="1270" anchor="ctr" anchorCtr="0">
          <a:noAutofit/>
        </a:bodyPr>
        <a:lstStyle/>
        <a:p>
          <a:pPr marL="0" lvl="0" indent="0" algn="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b="0" i="0" kern="1200" dirty="0"/>
            <a:t>1926006 | Osteopetrosis (disorder) </a:t>
          </a:r>
          <a:endParaRPr lang="en-US" sz="700" kern="1200" dirty="0"/>
        </a:p>
      </dsp:txBody>
      <dsp:txXfrm>
        <a:off x="1046154" y="3496914"/>
        <a:ext cx="1102840" cy="211482"/>
      </dsp:txXfrm>
    </dsp:sp>
    <dsp:sp modelId="{7A2362BA-2110-4F63-9A67-F68EB8E36FB5}">
      <dsp:nvSpPr>
        <dsp:cNvPr id="0" name=""/>
        <dsp:cNvSpPr/>
      </dsp:nvSpPr>
      <dsp:spPr>
        <a:xfrm>
          <a:off x="2445070" y="2002440"/>
          <a:ext cx="1225378" cy="634446"/>
        </a:xfrm>
        <a:prstGeom prst="rect">
          <a:avLst/>
        </a:prstGeom>
        <a:gradFill rotWithShape="0">
          <a:gsLst>
            <a:gs pos="0">
              <a:schemeClr val="accent2">
                <a:hueOff val="-1091522"/>
                <a:satOff val="-62946"/>
                <a:lumOff val="647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1091522"/>
                <a:satOff val="-62946"/>
                <a:lumOff val="647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1091522"/>
                <a:satOff val="-62946"/>
                <a:lumOff val="647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8952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 dirty="0" err="1"/>
            <a:t>Element</a:t>
          </a:r>
          <a:endParaRPr lang="en-US" sz="1900" kern="1200" dirty="0"/>
        </a:p>
      </dsp:txBody>
      <dsp:txXfrm>
        <a:off x="2445070" y="2002440"/>
        <a:ext cx="1225378" cy="634446"/>
      </dsp:txXfrm>
    </dsp:sp>
    <dsp:sp modelId="{3F72199F-588B-4693-B1E1-BC8ECDB44346}">
      <dsp:nvSpPr>
        <dsp:cNvPr id="0" name=""/>
        <dsp:cNvSpPr/>
      </dsp:nvSpPr>
      <dsp:spPr>
        <a:xfrm>
          <a:off x="2690145" y="2495898"/>
          <a:ext cx="1102840" cy="21148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-1091522"/>
              <a:satOff val="-62946"/>
              <a:lumOff val="6471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3020" tIns="8255" rIns="33020" bIns="8255" numCol="1" spcCol="1270" anchor="ctr" anchorCtr="0">
          <a:noAutofit/>
        </a:bodyPr>
        <a:lstStyle/>
        <a:p>
          <a:pPr marL="0" lvl="0" indent="0" algn="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2690145" y="2495898"/>
        <a:ext cx="1102840" cy="211482"/>
      </dsp:txXfrm>
    </dsp:sp>
    <dsp:sp modelId="{FDA08E19-0E07-42F4-A6B3-7657253D3EA4}">
      <dsp:nvSpPr>
        <dsp:cNvPr id="0" name=""/>
        <dsp:cNvSpPr/>
      </dsp:nvSpPr>
      <dsp:spPr>
        <a:xfrm>
          <a:off x="3267065" y="1001424"/>
          <a:ext cx="1225378" cy="634446"/>
        </a:xfrm>
        <a:prstGeom prst="rect">
          <a:avLst/>
        </a:prstGeom>
        <a:gradFill rotWithShape="0">
          <a:gsLst>
            <a:gs pos="0">
              <a:schemeClr val="accent2">
                <a:hueOff val="-1455363"/>
                <a:satOff val="-83928"/>
                <a:lumOff val="862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1455363"/>
                <a:satOff val="-83928"/>
                <a:lumOff val="862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1455363"/>
                <a:satOff val="-83928"/>
                <a:lumOff val="862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8952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 dirty="0"/>
            <a:t>Resource</a:t>
          </a:r>
          <a:endParaRPr lang="en-US" sz="1900" kern="1200" dirty="0"/>
        </a:p>
      </dsp:txBody>
      <dsp:txXfrm>
        <a:off x="3267065" y="1001424"/>
        <a:ext cx="1225378" cy="634446"/>
      </dsp:txXfrm>
    </dsp:sp>
    <dsp:sp modelId="{F93ED5C4-D8E6-4AEA-A207-AD6FC386A3CF}">
      <dsp:nvSpPr>
        <dsp:cNvPr id="0" name=""/>
        <dsp:cNvSpPr/>
      </dsp:nvSpPr>
      <dsp:spPr>
        <a:xfrm>
          <a:off x="3512141" y="1494882"/>
          <a:ext cx="1102840" cy="21148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3020" tIns="8255" rIns="33020" bIns="8255" numCol="1" spcCol="1270" anchor="ctr" anchorCtr="0">
          <a:noAutofit/>
        </a:bodyPr>
        <a:lstStyle/>
        <a:p>
          <a:pPr marL="0" lvl="0" indent="0" algn="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3512141" y="1494882"/>
        <a:ext cx="1102840" cy="21148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0B7ADA-289A-4818-BA58-61342E86B015}">
      <dsp:nvSpPr>
        <dsp:cNvPr id="0" name=""/>
        <dsp:cNvSpPr/>
      </dsp:nvSpPr>
      <dsp:spPr>
        <a:xfrm>
          <a:off x="903863" y="806"/>
          <a:ext cx="2738532" cy="1643119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Fulfil data </a:t>
          </a:r>
          <a:r>
            <a:rPr lang="en-US" sz="2000" b="1" kern="1200" dirty="0" err="1"/>
            <a:t>FAIRness</a:t>
          </a:r>
          <a:r>
            <a:rPr lang="en-US" sz="2000" b="1" kern="1200" dirty="0"/>
            <a:t> maturity indicators</a:t>
          </a:r>
          <a:endParaRPr lang="it-IT" sz="2000" kern="1200" dirty="0"/>
        </a:p>
      </dsp:txBody>
      <dsp:txXfrm>
        <a:off x="903863" y="806"/>
        <a:ext cx="2738532" cy="1643119"/>
      </dsp:txXfrm>
    </dsp:sp>
    <dsp:sp modelId="{5384BDDD-D61A-4764-91B4-55A75E0803D7}">
      <dsp:nvSpPr>
        <dsp:cNvPr id="0" name=""/>
        <dsp:cNvSpPr/>
      </dsp:nvSpPr>
      <dsp:spPr>
        <a:xfrm>
          <a:off x="3916248" y="806"/>
          <a:ext cx="2738532" cy="1643119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Suggest an </a:t>
          </a:r>
          <a:r>
            <a:rPr lang="en-US" sz="2000" b="1" kern="1200" dirty="0"/>
            <a:t>assessment methodology</a:t>
          </a:r>
          <a:endParaRPr lang="en-US" sz="2000" kern="1200" dirty="0"/>
        </a:p>
      </dsp:txBody>
      <dsp:txXfrm>
        <a:off x="3916248" y="806"/>
        <a:ext cx="2738532" cy="164311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0B7ADA-289A-4818-BA58-61342E86B015}">
      <dsp:nvSpPr>
        <dsp:cNvPr id="0" name=""/>
        <dsp:cNvSpPr/>
      </dsp:nvSpPr>
      <dsp:spPr>
        <a:xfrm>
          <a:off x="853041" y="995"/>
          <a:ext cx="2818035" cy="1690821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Fulfil data </a:t>
          </a:r>
          <a:r>
            <a:rPr lang="en-US" sz="2000" b="1" kern="1200" dirty="0" err="1"/>
            <a:t>FAIRness</a:t>
          </a:r>
          <a:r>
            <a:rPr lang="en-US" sz="2000" b="1" kern="1200" dirty="0"/>
            <a:t> maturity indicators</a:t>
          </a:r>
          <a:endParaRPr lang="it-IT" sz="2000" kern="1200" dirty="0"/>
        </a:p>
      </dsp:txBody>
      <dsp:txXfrm>
        <a:off x="853041" y="995"/>
        <a:ext cx="2818035" cy="1690821"/>
      </dsp:txXfrm>
    </dsp:sp>
    <dsp:sp modelId="{5384BDDD-D61A-4764-91B4-55A75E0803D7}">
      <dsp:nvSpPr>
        <dsp:cNvPr id="0" name=""/>
        <dsp:cNvSpPr/>
      </dsp:nvSpPr>
      <dsp:spPr>
        <a:xfrm>
          <a:off x="3952880" y="995"/>
          <a:ext cx="2818035" cy="1690821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Suggest an </a:t>
          </a:r>
          <a:r>
            <a:rPr lang="en-US" sz="2000" b="1" kern="1200" dirty="0"/>
            <a:t>assessment methodology</a:t>
          </a:r>
          <a:endParaRPr lang="en-US" sz="2000" kern="1200" dirty="0"/>
        </a:p>
      </dsp:txBody>
      <dsp:txXfrm>
        <a:off x="3952880" y="995"/>
        <a:ext cx="2818035" cy="1690821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7E2EB3D-7E09-41AA-906E-CA9F6E524E7F}">
      <dsp:nvSpPr>
        <dsp:cNvPr id="0" name=""/>
        <dsp:cNvSpPr/>
      </dsp:nvSpPr>
      <dsp:spPr>
        <a:xfrm>
          <a:off x="513" y="313359"/>
          <a:ext cx="2004178" cy="120250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Analyze relationship between FAIR data object conceptual components and FHIR resources</a:t>
          </a:r>
          <a:endParaRPr lang="it-IT" sz="1300" kern="1200" dirty="0"/>
        </a:p>
      </dsp:txBody>
      <dsp:txXfrm>
        <a:off x="513" y="313359"/>
        <a:ext cx="2004178" cy="1202507"/>
      </dsp:txXfrm>
    </dsp:sp>
    <dsp:sp modelId="{15D2F3FD-64D4-4BB0-A297-E5688D8B145D}">
      <dsp:nvSpPr>
        <dsp:cNvPr id="0" name=""/>
        <dsp:cNvSpPr/>
      </dsp:nvSpPr>
      <dsp:spPr>
        <a:xfrm>
          <a:off x="2205110" y="313359"/>
          <a:ext cx="2004178" cy="120250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Analyze how RDA FAIR Maturity indicators and Reproducible Health Data Services recommendations   are supported</a:t>
          </a:r>
        </a:p>
      </dsp:txBody>
      <dsp:txXfrm>
        <a:off x="2205110" y="313359"/>
        <a:ext cx="2004178" cy="1202507"/>
      </dsp:txXfrm>
    </dsp:sp>
    <dsp:sp modelId="{8104001B-4D04-44FF-A757-600765B4128E}">
      <dsp:nvSpPr>
        <dsp:cNvPr id="0" name=""/>
        <dsp:cNvSpPr/>
      </dsp:nvSpPr>
      <dsp:spPr>
        <a:xfrm>
          <a:off x="513" y="1716284"/>
          <a:ext cx="2004178" cy="120250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Identify a minimum set of metadata to be fulfilled for specific sets of RDA </a:t>
          </a:r>
          <a:r>
            <a:rPr lang="en-US" sz="1300" kern="1200" dirty="0" err="1"/>
            <a:t>FAIRness</a:t>
          </a:r>
          <a:r>
            <a:rPr lang="en-US" sz="1300" kern="1200" dirty="0"/>
            <a:t> maturity indicators</a:t>
          </a:r>
        </a:p>
      </dsp:txBody>
      <dsp:txXfrm>
        <a:off x="513" y="1716284"/>
        <a:ext cx="2004178" cy="1202507"/>
      </dsp:txXfrm>
    </dsp:sp>
    <dsp:sp modelId="{AF3B593D-9C08-48F6-B7BE-E43C15884E47}">
      <dsp:nvSpPr>
        <dsp:cNvPr id="0" name=""/>
        <dsp:cNvSpPr/>
      </dsp:nvSpPr>
      <dsp:spPr>
        <a:xfrm>
          <a:off x="2205110" y="1716284"/>
          <a:ext cx="2004178" cy="120250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Provide examples of best practices from EOSC (European Open Science Cloud) or NIH (</a:t>
          </a:r>
          <a:r>
            <a:rPr lang="it-IT" sz="1300" kern="1200" dirty="0"/>
            <a:t>National Institutes of Health)</a:t>
          </a:r>
          <a:r>
            <a:rPr lang="en-US" sz="1300" kern="1200" dirty="0"/>
            <a:t>.</a:t>
          </a:r>
        </a:p>
      </dsp:txBody>
      <dsp:txXfrm>
        <a:off x="2205110" y="1716284"/>
        <a:ext cx="2004178" cy="1202507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7E2EB3D-7E09-41AA-906E-CA9F6E524E7F}">
      <dsp:nvSpPr>
        <dsp:cNvPr id="0" name=""/>
        <dsp:cNvSpPr/>
      </dsp:nvSpPr>
      <dsp:spPr>
        <a:xfrm>
          <a:off x="916483" y="1984"/>
          <a:ext cx="2030015" cy="1218009"/>
        </a:xfrm>
        <a:prstGeom prst="rect">
          <a:avLst/>
        </a:prstGeom>
        <a:solidFill>
          <a:schemeClr val="accent2">
            <a:shade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Analyze relationship between FAIR data object conceptual components (e.g. data, metadata, provenance, identifiers) and HL7 FHIR resources</a:t>
          </a:r>
          <a:endParaRPr lang="it-IT" sz="1300" kern="1200" dirty="0"/>
        </a:p>
      </dsp:txBody>
      <dsp:txXfrm>
        <a:off x="916483" y="1984"/>
        <a:ext cx="2030015" cy="1218009"/>
      </dsp:txXfrm>
    </dsp:sp>
    <dsp:sp modelId="{15D2F3FD-64D4-4BB0-A297-E5688D8B145D}">
      <dsp:nvSpPr>
        <dsp:cNvPr id="0" name=""/>
        <dsp:cNvSpPr/>
      </dsp:nvSpPr>
      <dsp:spPr>
        <a:xfrm>
          <a:off x="3149500" y="1984"/>
          <a:ext cx="2030015" cy="1218009"/>
        </a:xfrm>
        <a:prstGeom prst="rect">
          <a:avLst/>
        </a:prstGeom>
        <a:solidFill>
          <a:schemeClr val="accent2">
            <a:shade val="50000"/>
            <a:hueOff val="-236469"/>
            <a:satOff val="3113"/>
            <a:lumOff val="18647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Analyze how RDA FAIR Maturity indicators are supported by specific HL7 FHIR resources</a:t>
          </a:r>
          <a:endParaRPr lang="en-US" sz="1300" kern="1200" dirty="0"/>
        </a:p>
      </dsp:txBody>
      <dsp:txXfrm>
        <a:off x="3149500" y="1984"/>
        <a:ext cx="2030015" cy="1218009"/>
      </dsp:txXfrm>
    </dsp:sp>
    <dsp:sp modelId="{C7EDB069-CFA2-416D-95C5-3D54486DCB1A}">
      <dsp:nvSpPr>
        <dsp:cNvPr id="0" name=""/>
        <dsp:cNvSpPr/>
      </dsp:nvSpPr>
      <dsp:spPr>
        <a:xfrm>
          <a:off x="916483" y="1422995"/>
          <a:ext cx="2030015" cy="1218009"/>
        </a:xfrm>
        <a:prstGeom prst="rect">
          <a:avLst/>
        </a:prstGeom>
        <a:solidFill>
          <a:schemeClr val="accent2">
            <a:shade val="50000"/>
            <a:hueOff val="-472938"/>
            <a:satOff val="6226"/>
            <a:lumOff val="37294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Analyze how RDA Reproducible Health Data Services recommendations can be supported by HL7 FHIR   </a:t>
          </a:r>
          <a:endParaRPr lang="en-US" sz="1300" kern="1200" dirty="0"/>
        </a:p>
      </dsp:txBody>
      <dsp:txXfrm>
        <a:off x="916483" y="1422995"/>
        <a:ext cx="2030015" cy="1218009"/>
      </dsp:txXfrm>
    </dsp:sp>
    <dsp:sp modelId="{8104001B-4D04-44FF-A757-600765B4128E}">
      <dsp:nvSpPr>
        <dsp:cNvPr id="0" name=""/>
        <dsp:cNvSpPr/>
      </dsp:nvSpPr>
      <dsp:spPr>
        <a:xfrm>
          <a:off x="3149500" y="1422995"/>
          <a:ext cx="2030015" cy="1218009"/>
        </a:xfrm>
        <a:prstGeom prst="rect">
          <a:avLst/>
        </a:prstGeom>
        <a:solidFill>
          <a:schemeClr val="accent2">
            <a:shade val="50000"/>
            <a:hueOff val="-472938"/>
            <a:satOff val="6226"/>
            <a:lumOff val="37294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Identify a minimum set of metadata to be fulfilled for specific sets of RDA FAIRness maturity indicators extended for health-related research data sets.</a:t>
          </a:r>
          <a:endParaRPr lang="en-US" sz="1300" kern="1200" dirty="0"/>
        </a:p>
      </dsp:txBody>
      <dsp:txXfrm>
        <a:off x="3149500" y="1422995"/>
        <a:ext cx="2030015" cy="1218009"/>
      </dsp:txXfrm>
    </dsp:sp>
    <dsp:sp modelId="{AF3B593D-9C08-48F6-B7BE-E43C15884E47}">
      <dsp:nvSpPr>
        <dsp:cNvPr id="0" name=""/>
        <dsp:cNvSpPr/>
      </dsp:nvSpPr>
      <dsp:spPr>
        <a:xfrm>
          <a:off x="2032992" y="2844006"/>
          <a:ext cx="2030015" cy="1218009"/>
        </a:xfrm>
        <a:prstGeom prst="rect">
          <a:avLst/>
        </a:prstGeom>
        <a:solidFill>
          <a:schemeClr val="accent2">
            <a:shade val="50000"/>
            <a:hueOff val="-236469"/>
            <a:satOff val="3113"/>
            <a:lumOff val="18647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Provide examples of best practices from EOSC (European Open Science Cloud) or NIH (</a:t>
          </a:r>
          <a:r>
            <a:rPr lang="it-IT" sz="1300" kern="1200" dirty="0"/>
            <a:t>National Institutes of Health)</a:t>
          </a:r>
          <a:r>
            <a:rPr lang="en-US" sz="1300" kern="1200" dirty="0"/>
            <a:t>.</a:t>
          </a:r>
        </a:p>
      </dsp:txBody>
      <dsp:txXfrm>
        <a:off x="2032992" y="2844006"/>
        <a:ext cx="2030015" cy="1218009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7E2EB3D-7E09-41AA-906E-CA9F6E524E7F}">
      <dsp:nvSpPr>
        <dsp:cNvPr id="0" name=""/>
        <dsp:cNvSpPr/>
      </dsp:nvSpPr>
      <dsp:spPr>
        <a:xfrm>
          <a:off x="0" y="16914"/>
          <a:ext cx="2240478" cy="1344286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Exploring machine readable and manual assessment methods.</a:t>
          </a:r>
          <a:endParaRPr lang="it-IT" sz="2000" kern="1200" dirty="0"/>
        </a:p>
      </dsp:txBody>
      <dsp:txXfrm>
        <a:off x="0" y="16914"/>
        <a:ext cx="2240478" cy="1344286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5140FE4-4FBC-4038-BF1E-71BE4697EBC9}">
      <dsp:nvSpPr>
        <dsp:cNvPr id="0" name=""/>
        <dsp:cNvSpPr/>
      </dsp:nvSpPr>
      <dsp:spPr>
        <a:xfrm>
          <a:off x="0" y="527661"/>
          <a:ext cx="8152411" cy="831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C0F76A-BCFF-4802-83BE-6A296235C4EB}">
      <dsp:nvSpPr>
        <dsp:cNvPr id="0" name=""/>
        <dsp:cNvSpPr/>
      </dsp:nvSpPr>
      <dsp:spPr>
        <a:xfrm>
          <a:off x="407620" y="40581"/>
          <a:ext cx="5706687" cy="97416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699" tIns="0" rIns="215699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Identify how </a:t>
          </a:r>
          <a:r>
            <a:rPr lang="en-US" sz="2000" b="1" kern="1200" dirty="0"/>
            <a:t>HL7 FHIR </a:t>
          </a:r>
          <a:r>
            <a:rPr lang="en-US" sz="2000" kern="1200" dirty="0"/>
            <a:t>standard fulfils data </a:t>
          </a:r>
          <a:r>
            <a:rPr lang="en-US" sz="2000" b="1" kern="1200" dirty="0" err="1"/>
            <a:t>FAIRness</a:t>
          </a:r>
          <a:r>
            <a:rPr lang="en-US" sz="2000" b="1" kern="1200" dirty="0"/>
            <a:t> maturity indicators</a:t>
          </a:r>
          <a:endParaRPr lang="it-IT" sz="2000" kern="1200" dirty="0"/>
        </a:p>
      </dsp:txBody>
      <dsp:txXfrm>
        <a:off x="455175" y="88136"/>
        <a:ext cx="5611577" cy="879050"/>
      </dsp:txXfrm>
    </dsp:sp>
    <dsp:sp modelId="{F28B0FFC-2ACD-4859-8731-EAD838CB5E5E}">
      <dsp:nvSpPr>
        <dsp:cNvPr id="0" name=""/>
        <dsp:cNvSpPr/>
      </dsp:nvSpPr>
      <dsp:spPr>
        <a:xfrm>
          <a:off x="0" y="2024541"/>
          <a:ext cx="8152411" cy="111746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2718" tIns="687324" rIns="632718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Exploring machine readable and manual assessment methods.</a:t>
          </a:r>
        </a:p>
      </dsp:txBody>
      <dsp:txXfrm>
        <a:off x="0" y="2024541"/>
        <a:ext cx="8152411" cy="1117462"/>
      </dsp:txXfrm>
    </dsp:sp>
    <dsp:sp modelId="{BFAE6981-AC0C-40C0-8ADE-B168B9DFC183}">
      <dsp:nvSpPr>
        <dsp:cNvPr id="0" name=""/>
        <dsp:cNvSpPr/>
      </dsp:nvSpPr>
      <dsp:spPr>
        <a:xfrm>
          <a:off x="407620" y="1537461"/>
          <a:ext cx="5706687" cy="97416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699" tIns="0" rIns="215699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Suggest an </a:t>
          </a:r>
          <a:r>
            <a:rPr lang="en-US" sz="2000" b="1" kern="1200" dirty="0"/>
            <a:t>assessment methodology</a:t>
          </a:r>
          <a:endParaRPr lang="en-US" sz="2000" kern="1200" dirty="0"/>
        </a:p>
      </dsp:txBody>
      <dsp:txXfrm>
        <a:off x="455175" y="1585016"/>
        <a:ext cx="5611577" cy="8790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hProcess6">
  <dgm:title val=""/>
  <dgm:desc val=""/>
  <dgm:catLst>
    <dgm:cat type="process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L"/>
          <dgm:param type="nodeHorzAlign" val="l"/>
        </dgm:alg>
      </dgm:if>
      <dgm:else name="Name2">
        <dgm:alg type="lin">
          <dgm:param type="linDir" val="from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refFor="ch" refForName="compNode" fact="0.7"/>
      <dgm:constr type="ctrY" for="ch" forName="compNode" refType="h" fact="0.5"/>
      <dgm:constr type="w" for="ch" forName="aSpace" refType="w" fact="0.05"/>
      <dgm:constr type="primFontSz" for="des" forName="childTextHidden" op="equ" val="65"/>
      <dgm:constr type="primFontSz" for="des" forName="parentText" op="equ"/>
    </dgm:constrLst>
    <dgm:ruleLst/>
    <dgm:forEach name="aNodeForEach" axis="ch" ptType="node">
      <dgm:layoutNode name="compNode">
        <dgm:alg type="composite">
          <dgm:param type="ar" val="1.43"/>
        </dgm:alg>
        <dgm:shape xmlns:r="http://schemas.openxmlformats.org/officeDocument/2006/relationships" r:blip="">
          <dgm:adjLst/>
        </dgm:shape>
        <dgm:presOf/>
        <dgm:choose name="Name3">
          <dgm:if name="Name4" func="var" arg="dir" op="equ" val="norm">
            <dgm:constrLst>
              <dgm:constr type="w" for="ch" forName="childTextVisible" refType="w" fact="0.8"/>
              <dgm:constr type="h" for="ch" forName="childTextVisible" refType="h"/>
              <dgm:constr type="r" for="ch" forName="childTextVisible" refType="w"/>
              <dgm:constr type="w" for="ch" forName="childTextHidden" refType="w" fact="0.6"/>
              <dgm:constr type="h" for="ch" forName="childTextHidden" refType="h"/>
              <dgm:constr type="r" for="ch" forName="childTextHidden" refType="w"/>
              <dgm:constr type="l" for="ch" forName="parentText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if>
          <dgm:else name="Name5">
            <dgm:constrLst>
              <dgm:constr type="w" for="ch" forName="childTextVisible" refType="w" fact="0.8"/>
              <dgm:constr type="h" for="ch" forName="childTextVisible" refType="h"/>
              <dgm:constr type="l" for="ch" forName="childTextVisible"/>
              <dgm:constr type="w" for="ch" forName="childTextHidden" refType="w" fact="0.6"/>
              <dgm:constr type="h" for="ch" forName="childTextHidden" refType="h"/>
              <dgm:constr type="l" for="ch" forName="childTextHidden"/>
              <dgm:constr type="r" for="ch" forName="parentText" refType="w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else>
        </dgm:choose>
        <dgm:ruleLst/>
        <dgm:layoutNode name="noGeometry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childTextVisible" styleLbl="bgAccFollowNode1">
          <dgm:varLst>
            <dgm:bulletEnabled val="1"/>
          </dgm:varLst>
          <dgm:alg type="sp"/>
          <dgm:choose name="Name6">
            <dgm:if name="Name7" func="var" arg="dir" op="equ" val="norm">
              <dgm:shape xmlns:r="http://schemas.openxmlformats.org/officeDocument/2006/relationships" type="rightArrow" r:blip="">
                <dgm:adjLst>
                  <dgm:adj idx="1" val="0.7"/>
                  <dgm:adj idx="2" val="0.5"/>
                </dgm:adjLst>
              </dgm:shape>
            </dgm:if>
            <dgm:else name="Name8">
              <dgm:shape xmlns:r="http://schemas.openxmlformats.org/officeDocument/2006/relationships" type="leftArrow" r:blip="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/>
          <dgm:ruleLst/>
        </dgm:layoutNode>
        <dgm:layoutNode name="childTextHidden" styleLbl="bgAccFollowNode1">
          <dgm:choose name="Name9">
            <dgm:if name="Name10" axis="des followSib" ptType="node node" st="1 1" cnt="1 0" func="cnt" op="gte" val="1">
              <dgm:alg type="tx">
                <dgm:param type="stBulletLvl" val="1"/>
                <dgm:param type="txAnchorVertCh" val="mid"/>
              </dgm:alg>
            </dgm:if>
            <dgm:else name="Name11">
              <dgm:alg type="tx">
                <dgm:param type="stBulletLvl" val="2"/>
                <dgm:param type="txAnchorVertCh" val="mid"/>
              </dgm:alg>
            </dgm:else>
          </dgm:choose>
          <dgm:choose name="Name12">
            <dgm:if name="Name13" func="var" arg="dir" op="equ" val="norm">
              <dgm:shape xmlns:r="http://schemas.openxmlformats.org/officeDocument/2006/relationships" type="rightArrow" r:blip="" hideGeom="1">
                <dgm:adjLst>
                  <dgm:adj idx="1" val="0.7"/>
                  <dgm:adj idx="2" val="0.5"/>
                </dgm:adjLst>
              </dgm:shape>
            </dgm:if>
            <dgm:else name="Name14">
              <dgm:shape xmlns:r="http://schemas.openxmlformats.org/officeDocument/2006/relationships" type="leftArrow" r:blip="" hideGeom="1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rMarg" refType="primFontSz" fact="0.1"/>
            <dgm:constr type="lMarg" refType="primFontSz" fact="0.2"/>
          </dgm:constrLst>
          <dgm:ruleLst>
            <dgm:rule type="primFontSz" val="5" fact="NaN" max="NaN"/>
          </dgm:ruleLst>
        </dgm:layoutNode>
        <dgm:layoutNode name="parentText" styleLbl="node1">
          <dgm:varLst>
            <dgm:chMax val="1"/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primFontSz" val="65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choose name="Name15">
        <dgm:if name="Name16" axis="self" ptType="node" func="revPos" op="gte" val="2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hProcess6">
  <dgm:title val=""/>
  <dgm:desc val=""/>
  <dgm:catLst>
    <dgm:cat type="process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L"/>
          <dgm:param type="nodeHorzAlign" val="l"/>
        </dgm:alg>
      </dgm:if>
      <dgm:else name="Name2">
        <dgm:alg type="lin">
          <dgm:param type="linDir" val="from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refFor="ch" refForName="compNode" fact="0.7"/>
      <dgm:constr type="ctrY" for="ch" forName="compNode" refType="h" fact="0.5"/>
      <dgm:constr type="w" for="ch" forName="aSpace" refType="w" fact="0.05"/>
      <dgm:constr type="primFontSz" for="des" forName="childTextHidden" op="equ" val="65"/>
      <dgm:constr type="primFontSz" for="des" forName="parentText" op="equ"/>
    </dgm:constrLst>
    <dgm:ruleLst/>
    <dgm:forEach name="aNodeForEach" axis="ch" ptType="node">
      <dgm:layoutNode name="compNode">
        <dgm:alg type="composite">
          <dgm:param type="ar" val="1.43"/>
        </dgm:alg>
        <dgm:shape xmlns:r="http://schemas.openxmlformats.org/officeDocument/2006/relationships" r:blip="">
          <dgm:adjLst/>
        </dgm:shape>
        <dgm:presOf/>
        <dgm:choose name="Name3">
          <dgm:if name="Name4" func="var" arg="dir" op="equ" val="norm">
            <dgm:constrLst>
              <dgm:constr type="w" for="ch" forName="childTextVisible" refType="w" fact="0.8"/>
              <dgm:constr type="h" for="ch" forName="childTextVisible" refType="h"/>
              <dgm:constr type="r" for="ch" forName="childTextVisible" refType="w"/>
              <dgm:constr type="w" for="ch" forName="childTextHidden" refType="w" fact="0.6"/>
              <dgm:constr type="h" for="ch" forName="childTextHidden" refType="h"/>
              <dgm:constr type="r" for="ch" forName="childTextHidden" refType="w"/>
              <dgm:constr type="l" for="ch" forName="parentText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if>
          <dgm:else name="Name5">
            <dgm:constrLst>
              <dgm:constr type="w" for="ch" forName="childTextVisible" refType="w" fact="0.8"/>
              <dgm:constr type="h" for="ch" forName="childTextVisible" refType="h"/>
              <dgm:constr type="l" for="ch" forName="childTextVisible"/>
              <dgm:constr type="w" for="ch" forName="childTextHidden" refType="w" fact="0.6"/>
              <dgm:constr type="h" for="ch" forName="childTextHidden" refType="h"/>
              <dgm:constr type="l" for="ch" forName="childTextHidden"/>
              <dgm:constr type="r" for="ch" forName="parentText" refType="w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else>
        </dgm:choose>
        <dgm:ruleLst/>
        <dgm:layoutNode name="noGeometry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childTextVisible" styleLbl="bgAccFollowNode1">
          <dgm:varLst>
            <dgm:bulletEnabled val="1"/>
          </dgm:varLst>
          <dgm:alg type="sp"/>
          <dgm:choose name="Name6">
            <dgm:if name="Name7" func="var" arg="dir" op="equ" val="norm">
              <dgm:shape xmlns:r="http://schemas.openxmlformats.org/officeDocument/2006/relationships" type="rightArrow" r:blip="">
                <dgm:adjLst>
                  <dgm:adj idx="1" val="0.7"/>
                  <dgm:adj idx="2" val="0.5"/>
                </dgm:adjLst>
              </dgm:shape>
            </dgm:if>
            <dgm:else name="Name8">
              <dgm:shape xmlns:r="http://schemas.openxmlformats.org/officeDocument/2006/relationships" type="leftArrow" r:blip="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/>
          <dgm:ruleLst/>
        </dgm:layoutNode>
        <dgm:layoutNode name="childTextHidden" styleLbl="bgAccFollowNode1">
          <dgm:choose name="Name9">
            <dgm:if name="Name10" axis="des followSib" ptType="node node" st="1 1" cnt="1 0" func="cnt" op="gte" val="1">
              <dgm:alg type="tx">
                <dgm:param type="stBulletLvl" val="1"/>
                <dgm:param type="txAnchorVertCh" val="mid"/>
              </dgm:alg>
            </dgm:if>
            <dgm:else name="Name11">
              <dgm:alg type="tx">
                <dgm:param type="stBulletLvl" val="2"/>
                <dgm:param type="txAnchorVertCh" val="mid"/>
              </dgm:alg>
            </dgm:else>
          </dgm:choose>
          <dgm:choose name="Name12">
            <dgm:if name="Name13" func="var" arg="dir" op="equ" val="norm">
              <dgm:shape xmlns:r="http://schemas.openxmlformats.org/officeDocument/2006/relationships" type="rightArrow" r:blip="" hideGeom="1">
                <dgm:adjLst>
                  <dgm:adj idx="1" val="0.7"/>
                  <dgm:adj idx="2" val="0.5"/>
                </dgm:adjLst>
              </dgm:shape>
            </dgm:if>
            <dgm:else name="Name14">
              <dgm:shape xmlns:r="http://schemas.openxmlformats.org/officeDocument/2006/relationships" type="leftArrow" r:blip="" hideGeom="1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rMarg" refType="primFontSz" fact="0.1"/>
            <dgm:constr type="lMarg" refType="primFontSz" fact="0.2"/>
          </dgm:constrLst>
          <dgm:ruleLst>
            <dgm:rule type="primFontSz" val="5" fact="NaN" max="NaN"/>
          </dgm:ruleLst>
        </dgm:layoutNode>
        <dgm:layoutNode name="parentText" styleLbl="node1">
          <dgm:varLst>
            <dgm:chMax val="1"/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primFontSz" val="65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choose name="Name15">
        <dgm:if name="Name16" axis="self" ptType="node" func="revPos" op="gte" val="2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hProcess6">
  <dgm:title val=""/>
  <dgm:desc val=""/>
  <dgm:catLst>
    <dgm:cat type="process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L"/>
          <dgm:param type="nodeHorzAlign" val="l"/>
        </dgm:alg>
      </dgm:if>
      <dgm:else name="Name2">
        <dgm:alg type="lin">
          <dgm:param type="linDir" val="from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refFor="ch" refForName="compNode" fact="0.7"/>
      <dgm:constr type="ctrY" for="ch" forName="compNode" refType="h" fact="0.5"/>
      <dgm:constr type="w" for="ch" forName="aSpace" refType="w" fact="0.05"/>
      <dgm:constr type="primFontSz" for="des" forName="childTextHidden" op="equ" val="65"/>
      <dgm:constr type="primFontSz" for="des" forName="parentText" op="equ"/>
    </dgm:constrLst>
    <dgm:ruleLst/>
    <dgm:forEach name="aNodeForEach" axis="ch" ptType="node">
      <dgm:layoutNode name="compNode">
        <dgm:alg type="composite">
          <dgm:param type="ar" val="1.43"/>
        </dgm:alg>
        <dgm:shape xmlns:r="http://schemas.openxmlformats.org/officeDocument/2006/relationships" r:blip="">
          <dgm:adjLst/>
        </dgm:shape>
        <dgm:presOf/>
        <dgm:choose name="Name3">
          <dgm:if name="Name4" func="var" arg="dir" op="equ" val="norm">
            <dgm:constrLst>
              <dgm:constr type="w" for="ch" forName="childTextVisible" refType="w" fact="0.8"/>
              <dgm:constr type="h" for="ch" forName="childTextVisible" refType="h"/>
              <dgm:constr type="r" for="ch" forName="childTextVisible" refType="w"/>
              <dgm:constr type="w" for="ch" forName="childTextHidden" refType="w" fact="0.6"/>
              <dgm:constr type="h" for="ch" forName="childTextHidden" refType="h"/>
              <dgm:constr type="r" for="ch" forName="childTextHidden" refType="w"/>
              <dgm:constr type="l" for="ch" forName="parentText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if>
          <dgm:else name="Name5">
            <dgm:constrLst>
              <dgm:constr type="w" for="ch" forName="childTextVisible" refType="w" fact="0.8"/>
              <dgm:constr type="h" for="ch" forName="childTextVisible" refType="h"/>
              <dgm:constr type="l" for="ch" forName="childTextVisible"/>
              <dgm:constr type="w" for="ch" forName="childTextHidden" refType="w" fact="0.6"/>
              <dgm:constr type="h" for="ch" forName="childTextHidden" refType="h"/>
              <dgm:constr type="l" for="ch" forName="childTextHidden"/>
              <dgm:constr type="r" for="ch" forName="parentText" refType="w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else>
        </dgm:choose>
        <dgm:ruleLst/>
        <dgm:layoutNode name="noGeometry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childTextVisible" styleLbl="bgAccFollowNode1">
          <dgm:varLst>
            <dgm:bulletEnabled val="1"/>
          </dgm:varLst>
          <dgm:alg type="sp"/>
          <dgm:choose name="Name6">
            <dgm:if name="Name7" func="var" arg="dir" op="equ" val="norm">
              <dgm:shape xmlns:r="http://schemas.openxmlformats.org/officeDocument/2006/relationships" type="rightArrow" r:blip="">
                <dgm:adjLst>
                  <dgm:adj idx="1" val="0.7"/>
                  <dgm:adj idx="2" val="0.5"/>
                </dgm:adjLst>
              </dgm:shape>
            </dgm:if>
            <dgm:else name="Name8">
              <dgm:shape xmlns:r="http://schemas.openxmlformats.org/officeDocument/2006/relationships" type="leftArrow" r:blip="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/>
          <dgm:ruleLst/>
        </dgm:layoutNode>
        <dgm:layoutNode name="childTextHidden" styleLbl="bgAccFollowNode1">
          <dgm:choose name="Name9">
            <dgm:if name="Name10" axis="des followSib" ptType="node node" st="1 1" cnt="1 0" func="cnt" op="gte" val="1">
              <dgm:alg type="tx">
                <dgm:param type="stBulletLvl" val="1"/>
                <dgm:param type="txAnchorVertCh" val="mid"/>
              </dgm:alg>
            </dgm:if>
            <dgm:else name="Name11">
              <dgm:alg type="tx">
                <dgm:param type="stBulletLvl" val="2"/>
                <dgm:param type="txAnchorVertCh" val="mid"/>
              </dgm:alg>
            </dgm:else>
          </dgm:choose>
          <dgm:choose name="Name12">
            <dgm:if name="Name13" func="var" arg="dir" op="equ" val="norm">
              <dgm:shape xmlns:r="http://schemas.openxmlformats.org/officeDocument/2006/relationships" type="rightArrow" r:blip="" hideGeom="1">
                <dgm:adjLst>
                  <dgm:adj idx="1" val="0.7"/>
                  <dgm:adj idx="2" val="0.5"/>
                </dgm:adjLst>
              </dgm:shape>
            </dgm:if>
            <dgm:else name="Name14">
              <dgm:shape xmlns:r="http://schemas.openxmlformats.org/officeDocument/2006/relationships" type="leftArrow" r:blip="" hideGeom="1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rMarg" refType="primFontSz" fact="0.1"/>
            <dgm:constr type="lMarg" refType="primFontSz" fact="0.2"/>
          </dgm:constrLst>
          <dgm:ruleLst>
            <dgm:rule type="primFontSz" val="5" fact="NaN" max="NaN"/>
          </dgm:ruleLst>
        </dgm:layoutNode>
        <dgm:layoutNode name="parentText" styleLbl="node1">
          <dgm:varLst>
            <dgm:chMax val="1"/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primFontSz" val="65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choose name="Name15">
        <dgm:if name="Name16" axis="self" ptType="node" func="revPos" op="gte" val="2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NameandTitleOrganizationalChart">
  <dgm:title val=""/>
  <dgm:desc val=""/>
  <dgm:catLst>
    <dgm:cat type="hierarchy" pri="125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Max/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h" fact="0.4"/>
              </dgm:constrLst>
              <dgm:ruleLst>
                <dgm:rule type="primFontSz" val="5" fact="NaN" max="NaN"/>
              </dgm:ruleLst>
            </dgm:layoutNode>
            <dgm:layoutNode name="titleText1" styleLbl="fgAcc0">
              <dgm:varLst>
                <dgm:chMax val="0"/>
                <dgm:chPref val="0"/>
              </dgm:varLst>
              <dgm:alg type="tx">
                <dgm:param type="parTxLTRAlign" val="r"/>
              </dgm:alg>
              <dgm:shape xmlns:r="http://schemas.openxmlformats.org/officeDocument/2006/relationships" type="rect" r:blip="">
                <dgm:adjLst/>
              </dgm:shape>
              <dgm:presOf axis="followSib" ptType="sibTrans" hideLastTrans="0" cnt="1"/>
              <dgm:constrLst>
                <dgm:constr type="primFontSz" val="65"/>
                <dgm:constr type="lMarg" refType="primFontSz" fact="0.2"/>
                <dgm:constr type="rMarg" refType="primFontSz" fact="0.2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1" func="var" arg="hierBranch" op="equ" val="hang">
                    <dgm:layoutNode name="Name4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3">
                    <dgm:layoutNode name="Name44">
                      <dgm:choose name="Name45">
                        <dgm:if name="Name46" axis="self" func="depth" op="lte" val="2">
                          <dgm:choose name="Name47">
                            <dgm:if name="Name4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4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0">
                          <dgm:choose name="Name51">
                            <dgm:if name="Name52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3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54">
                  <dgm:if name="Name55" func="var" arg="hierBranch" op="equ" val="l">
                    <dgm:choose name="Name56">
                      <dgm:if name="Name57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58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59" func="var" arg="hierBranch" op="equ" val="r">
                    <dgm:choose name="Name60">
                      <dgm:if name="Name61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2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3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4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65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6">
                    <dgm:if name="Name67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8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9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70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 styleLbl="node1">
                    <dgm:varLst>
                      <dgm:chMax/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2" styleLbl="fgAcc1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71">
                    <dgm:if name="Name7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4" func="var" arg="hierBranch" op="equ" val="hang">
                      <dgm:choose name="Name75">
                        <dgm:if name="Name7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78" func="var" arg="hierBranch" op="equ" val="std">
                      <dgm:choose name="Name79">
                        <dgm:if name="Name80" func="var" arg="dir" op="equ" val="norm">
                          <dgm:alg type="hierChild"/>
                        </dgm:if>
                        <dgm:else name="Name8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2" func="var" arg="hierBranch" op="equ" val="init">
                      <dgm:choose name="Name83">
                        <dgm:if name="Name84" func="var" arg="dir" op="equ" val="norm">
                          <dgm:alg type="hierChild"/>
                        </dgm:if>
                        <dgm:else name="Name85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else name="Name86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87" ref="rep2a"/>
                </dgm:layoutNode>
                <dgm:layoutNode name="hierChild5">
                  <dgm:choose name="Name88">
                    <dgm:if name="Name8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91" ref="rep2b"/>
                </dgm:layoutNode>
              </dgm:layoutNode>
            </dgm:forEach>
          </dgm:layoutNode>
          <dgm:layoutNode name="hierChild3">
            <dgm:choose name="Name92">
              <dgm:if name="Name93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4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95" axis="precedSib" ptType="parTrans" st="-1" cnt="1">
                <dgm:layoutNode name="Name96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97">
                  <dgm:if name="Name98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99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0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1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02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103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04">
                    <dgm:if name="Name105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6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7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08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 styleLbl="asst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3" styleLbl="fgAcc2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09">
                    <dgm:if name="Name110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11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12" func="var" arg="hierBranch" op="equ" val="hang">
                      <dgm:choose name="Name113">
                        <dgm:if name="Name114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15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16" func="var" arg="hierBranch" op="equ" val="std">
                      <dgm:choose name="Name117">
                        <dgm:if name="Name118" func="var" arg="dir" op="equ" val="norm">
                          <dgm:alg type="hierChild"/>
                        </dgm:if>
                        <dgm:else name="Name119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20" func="var" arg="hierBranch" op="equ" val="init">
                      <dgm:alg type="hierChild"/>
                    </dgm:if>
                    <dgm:else name="Name12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2" ref="rep2a"/>
                </dgm:layoutNode>
                <dgm:layoutNode name="hierChild7">
                  <dgm:choose name="Name123">
                    <dgm:if name="Name12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2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6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42875" y="768350"/>
            <a:ext cx="6819900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710407" y="4861441"/>
            <a:ext cx="5683250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59" tIns="99059" rIns="99059" bIns="99059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I’d say that the first months, including the FAIR track have been used to better understand each other and in finding the right approach</a:t>
            </a:r>
          </a:p>
          <a:p>
            <a:r>
              <a:rPr lang="en-US" dirty="0"/>
              <a:t>At the end we came out with the idea of taking a set of well representative examples and to learn from them use them to provide guidance Provide guidance using concrete examples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67661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This</a:t>
            </a:r>
            <a:r>
              <a:rPr lang="it-IT" dirty="0"/>
              <a:t> IG </a:t>
            </a:r>
            <a:r>
              <a:rPr lang="it-IT" dirty="0" err="1"/>
              <a:t>will</a:t>
            </a:r>
            <a:r>
              <a:rPr lang="it-IT" dirty="0"/>
              <a:t> </a:t>
            </a:r>
            <a:r>
              <a:rPr lang="it-IT" dirty="0" err="1"/>
              <a:t>comprise</a:t>
            </a:r>
            <a:r>
              <a:rPr lang="it-IT" dirty="0"/>
              <a:t> a … + </a:t>
            </a:r>
          </a:p>
          <a:p>
            <a:endParaRPr lang="it-IT" dirty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4270482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As</a:t>
            </a:r>
            <a:r>
              <a:rPr lang="it-IT" dirty="0"/>
              <a:t> </a:t>
            </a:r>
            <a:r>
              <a:rPr lang="it-IT" dirty="0" err="1"/>
              <a:t>described</a:t>
            </a:r>
            <a:r>
              <a:rPr lang="it-IT" dirty="0"/>
              <a:t> </a:t>
            </a:r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 Project Scope Statement 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it-IT" dirty="0"/>
              <a:t>FAIR track @FHIR </a:t>
            </a:r>
            <a:r>
              <a:rPr lang="it-IT" dirty="0" err="1"/>
              <a:t>Connectathon</a:t>
            </a:r>
            <a:r>
              <a:rPr lang="it-IT" dirty="0"/>
              <a:t> 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9120242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005119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-Column Text">
  <p:cSld name="3-Column Text"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2" name="Google Shape;232;gb1a4fbf44c_7_100"/>
          <p:cNvCxnSpPr/>
          <p:nvPr/>
        </p:nvCxnSpPr>
        <p:spPr>
          <a:xfrm>
            <a:off x="457200" y="206375"/>
            <a:ext cx="0" cy="782638"/>
          </a:xfrm>
          <a:prstGeom prst="straightConnector1">
            <a:avLst/>
          </a:prstGeom>
          <a:noFill/>
          <a:ln w="412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33" name="Google Shape;233;gb1a4fbf44c_7_100"/>
          <p:cNvSpPr txBox="1">
            <a:spLocks noGrp="1"/>
          </p:cNvSpPr>
          <p:nvPr>
            <p:ph type="title"/>
          </p:nvPr>
        </p:nvSpPr>
        <p:spPr>
          <a:xfrm>
            <a:off x="613647" y="208385"/>
            <a:ext cx="8137726" cy="7799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00" b="1">
                <a:solidFill>
                  <a:srgbClr val="EC2227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4" name="Google Shape;234;gb1a4fbf44c_7_100"/>
          <p:cNvSpPr txBox="1">
            <a:spLocks noGrp="1"/>
          </p:cNvSpPr>
          <p:nvPr>
            <p:ph type="body" idx="1"/>
          </p:nvPr>
        </p:nvSpPr>
        <p:spPr>
          <a:xfrm>
            <a:off x="613649" y="1527047"/>
            <a:ext cx="2636010" cy="25192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5" name="Google Shape;235;gb1a4fbf44c_7_100"/>
          <p:cNvSpPr txBox="1">
            <a:spLocks noGrp="1"/>
          </p:cNvSpPr>
          <p:nvPr>
            <p:ph type="body" idx="2"/>
          </p:nvPr>
        </p:nvSpPr>
        <p:spPr>
          <a:xfrm>
            <a:off x="6147649" y="1527047"/>
            <a:ext cx="2636010" cy="25192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6" name="Google Shape;236;gb1a4fbf44c_7_100"/>
          <p:cNvSpPr txBox="1">
            <a:spLocks noGrp="1"/>
          </p:cNvSpPr>
          <p:nvPr>
            <p:ph type="body" idx="3"/>
          </p:nvPr>
        </p:nvSpPr>
        <p:spPr>
          <a:xfrm>
            <a:off x="3378235" y="1527047"/>
            <a:ext cx="2636010" cy="25192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237" name="Google Shape;237;gb1a4fbf44c_7_10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8" name="Google Shape;238;gb1a4fbf44c_7_100"/>
          <p:cNvCxnSpPr/>
          <p:nvPr/>
        </p:nvCxnSpPr>
        <p:spPr>
          <a:xfrm>
            <a:off x="979488" y="4638675"/>
            <a:ext cx="0" cy="382588"/>
          </a:xfrm>
          <a:prstGeom prst="straightConnector1">
            <a:avLst/>
          </a:prstGeom>
          <a:noFill/>
          <a:ln w="9525" cap="flat" cmpd="sng">
            <a:solidFill>
              <a:srgbClr val="3D302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39" name="Google Shape;239;gb1a4fbf44c_7_100"/>
          <p:cNvCxnSpPr/>
          <p:nvPr/>
        </p:nvCxnSpPr>
        <p:spPr>
          <a:xfrm>
            <a:off x="7631112" y="4792262"/>
            <a:ext cx="344488" cy="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40" name="Google Shape;240;gb1a4fbf44c_7_100"/>
          <p:cNvSpPr txBox="1">
            <a:spLocks noGrp="1"/>
          </p:cNvSpPr>
          <p:nvPr>
            <p:ph type="ftr" idx="11"/>
          </p:nvPr>
        </p:nvSpPr>
        <p:spPr>
          <a:xfrm>
            <a:off x="1200150" y="4792663"/>
            <a:ext cx="4530725" cy="158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1" name="Google Shape;241;gb1a4fbf44c_7_100"/>
          <p:cNvSpPr txBox="1">
            <a:spLocks noGrp="1"/>
          </p:cNvSpPr>
          <p:nvPr>
            <p:ph type="sldNum" idx="12"/>
          </p:nvPr>
        </p:nvSpPr>
        <p:spPr>
          <a:xfrm>
            <a:off x="7672387" y="4797025"/>
            <a:ext cx="271463" cy="158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‹N›</a:t>
            </a:fld>
            <a:endParaRPr/>
          </a:p>
        </p:txBody>
      </p:sp>
      <p:pic>
        <p:nvPicPr>
          <p:cNvPr id="242" name="Google Shape;242;gb1a4fbf44c_7_10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49468" y="4468239"/>
            <a:ext cx="334190" cy="4940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361086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gb1a4fbf44c_7_1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449468" y="4468239"/>
            <a:ext cx="334190" cy="4940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084993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b1a4fbf44c_7_1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7" name="Google Shape;247;gb1a4fbf44c_7_1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‹N›</a:t>
            </a:fld>
            <a:endParaRPr/>
          </a:p>
        </p:txBody>
      </p:sp>
      <p:sp>
        <p:nvSpPr>
          <p:cNvPr id="248" name="Google Shape;248;gb1a4fbf44c_7_114"/>
          <p:cNvSpPr txBox="1"/>
          <p:nvPr/>
        </p:nvSpPr>
        <p:spPr>
          <a:xfrm>
            <a:off x="311700" y="1190625"/>
            <a:ext cx="8520600" cy="3243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098119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b1a4fbf44c_7_1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1" name="Google Shape;251;gb1a4fbf44c_7_1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52" name="Google Shape;252;gb1a4fbf44c_7_1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395893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1" name="Google Shape;61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955009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titolo" type="titleOnly">
  <p:cSld name="Solo titolo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6"/>
          <p:cNvSpPr txBox="1">
            <a:spLocks noGrp="1"/>
          </p:cNvSpPr>
          <p:nvPr>
            <p:ph type="title"/>
          </p:nvPr>
        </p:nvSpPr>
        <p:spPr>
          <a:xfrm>
            <a:off x="1093076" y="0"/>
            <a:ext cx="7422300" cy="6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66"/>
          <p:cNvSpPr txBox="1">
            <a:spLocks noGrp="1"/>
          </p:cNvSpPr>
          <p:nvPr>
            <p:ph type="dt" idx="10"/>
          </p:nvPr>
        </p:nvSpPr>
        <p:spPr>
          <a:xfrm>
            <a:off x="628650" y="4869656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66"/>
          <p:cNvSpPr txBox="1">
            <a:spLocks noGrp="1"/>
          </p:cNvSpPr>
          <p:nvPr>
            <p:ph type="ftr" idx="11"/>
          </p:nvPr>
        </p:nvSpPr>
        <p:spPr>
          <a:xfrm>
            <a:off x="3028950" y="4869656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66"/>
          <p:cNvSpPr txBox="1">
            <a:spLocks noGrp="1"/>
          </p:cNvSpPr>
          <p:nvPr>
            <p:ph type="sldNum" idx="12"/>
          </p:nvPr>
        </p:nvSpPr>
        <p:spPr>
          <a:xfrm>
            <a:off x="6457950" y="4869656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‹N›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58905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Slide">
  <p:cSld name="Cover Slide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b1a4fbf44c_7_6"/>
          <p:cNvSpPr/>
          <p:nvPr/>
        </p:nvSpPr>
        <p:spPr>
          <a:xfrm>
            <a:off x="457200" y="0"/>
            <a:ext cx="5703888" cy="5143500"/>
          </a:xfrm>
          <a:prstGeom prst="rect">
            <a:avLst/>
          </a:prstGeom>
          <a:solidFill>
            <a:srgbClr val="BABCBE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9" name="Google Shape;139;gb1a4fbf44c_7_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797037" y="1440857"/>
            <a:ext cx="1731962" cy="9429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0" name="Google Shape;140;gb1a4fbf44c_7_6"/>
          <p:cNvCxnSpPr/>
          <p:nvPr/>
        </p:nvCxnSpPr>
        <p:spPr>
          <a:xfrm>
            <a:off x="833438" y="874713"/>
            <a:ext cx="0" cy="2125662"/>
          </a:xfrm>
          <a:prstGeom prst="straightConnector1">
            <a:avLst/>
          </a:prstGeom>
          <a:noFill/>
          <a:ln w="635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41" name="Google Shape;141;gb1a4fbf44c_7_6"/>
          <p:cNvSpPr txBox="1">
            <a:spLocks noGrp="1"/>
          </p:cNvSpPr>
          <p:nvPr>
            <p:ph type="ctrTitle"/>
          </p:nvPr>
        </p:nvSpPr>
        <p:spPr>
          <a:xfrm>
            <a:off x="1180870" y="895551"/>
            <a:ext cx="4738447" cy="1151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00" b="1" i="0"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gb1a4fbf44c_7_6"/>
          <p:cNvSpPr txBox="1">
            <a:spLocks noGrp="1"/>
          </p:cNvSpPr>
          <p:nvPr>
            <p:ph type="subTitle" idx="1"/>
          </p:nvPr>
        </p:nvSpPr>
        <p:spPr>
          <a:xfrm>
            <a:off x="1180870" y="2287197"/>
            <a:ext cx="4668695" cy="877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EC2227"/>
              </a:buClr>
              <a:buSzPts val="2400"/>
              <a:buFont typeface="Arial"/>
              <a:buNone/>
              <a:defRPr sz="2400">
                <a:solidFill>
                  <a:srgbClr val="EC2227"/>
                </a:solidFill>
              </a:defRPr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43" name="Google Shape;143;gb1a4fbf44c_7_6"/>
          <p:cNvSpPr txBox="1">
            <a:spLocks noGrp="1"/>
          </p:cNvSpPr>
          <p:nvPr>
            <p:ph type="body" idx="2"/>
          </p:nvPr>
        </p:nvSpPr>
        <p:spPr>
          <a:xfrm>
            <a:off x="1181100" y="3721208"/>
            <a:ext cx="4026440" cy="412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/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4" name="Google Shape;144;gb1a4fbf44c_7_6"/>
          <p:cNvSpPr txBox="1">
            <a:spLocks noGrp="1"/>
          </p:cNvSpPr>
          <p:nvPr>
            <p:ph type="ftr" idx="11"/>
          </p:nvPr>
        </p:nvSpPr>
        <p:spPr>
          <a:xfrm>
            <a:off x="1071563" y="4827588"/>
            <a:ext cx="4729162" cy="157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gb1a4fbf44c_7_6"/>
          <p:cNvSpPr txBox="1">
            <a:spLocks noGrp="1"/>
          </p:cNvSpPr>
          <p:nvPr>
            <p:ph type="dt" idx="10"/>
          </p:nvPr>
        </p:nvSpPr>
        <p:spPr>
          <a:xfrm>
            <a:off x="1181100" y="4252913"/>
            <a:ext cx="1304925" cy="207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46" name="Google Shape;146;gb1a4fbf44c_7_6" descr="Creative Commons Lic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87932" y="4679950"/>
            <a:ext cx="838200" cy="29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gb1a4fbf44c_7_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67193" y="2767633"/>
            <a:ext cx="1929304" cy="46548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440871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-Column Text">
  <p:cSld name="1-Column Text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9" name="Google Shape;159;gb1a4fbf44c_7_27"/>
          <p:cNvCxnSpPr/>
          <p:nvPr/>
        </p:nvCxnSpPr>
        <p:spPr>
          <a:xfrm>
            <a:off x="457200" y="206375"/>
            <a:ext cx="0" cy="782638"/>
          </a:xfrm>
          <a:prstGeom prst="straightConnector1">
            <a:avLst/>
          </a:prstGeom>
          <a:noFill/>
          <a:ln w="412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0" name="Google Shape;160;gb1a4fbf44c_7_27"/>
          <p:cNvSpPr txBox="1">
            <a:spLocks noGrp="1"/>
          </p:cNvSpPr>
          <p:nvPr>
            <p:ph type="title"/>
          </p:nvPr>
        </p:nvSpPr>
        <p:spPr>
          <a:xfrm>
            <a:off x="613647" y="205979"/>
            <a:ext cx="8229600" cy="7823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00" b="1">
                <a:solidFill>
                  <a:srgbClr val="EC2227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gb1a4fbf44c_7_27"/>
          <p:cNvSpPr txBox="1">
            <a:spLocks noGrp="1"/>
          </p:cNvSpPr>
          <p:nvPr>
            <p:ph type="body" idx="1"/>
          </p:nvPr>
        </p:nvSpPr>
        <p:spPr>
          <a:xfrm>
            <a:off x="614362" y="1134893"/>
            <a:ext cx="8228883" cy="3376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62" name="Google Shape;162;gb1a4fbf44c_7_2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3" name="Google Shape;163;gb1a4fbf44c_7_27"/>
          <p:cNvCxnSpPr/>
          <p:nvPr/>
        </p:nvCxnSpPr>
        <p:spPr>
          <a:xfrm>
            <a:off x="979488" y="4638675"/>
            <a:ext cx="0" cy="382588"/>
          </a:xfrm>
          <a:prstGeom prst="straightConnector1">
            <a:avLst/>
          </a:prstGeom>
          <a:noFill/>
          <a:ln w="9525" cap="flat" cmpd="sng">
            <a:solidFill>
              <a:srgbClr val="3D302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4" name="Google Shape;164;gb1a4fbf44c_7_27"/>
          <p:cNvCxnSpPr/>
          <p:nvPr/>
        </p:nvCxnSpPr>
        <p:spPr>
          <a:xfrm>
            <a:off x="7631112" y="4792262"/>
            <a:ext cx="344488" cy="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5" name="Google Shape;165;gb1a4fbf44c_7_27"/>
          <p:cNvSpPr txBox="1">
            <a:spLocks noGrp="1"/>
          </p:cNvSpPr>
          <p:nvPr>
            <p:ph type="ftr" idx="11"/>
          </p:nvPr>
        </p:nvSpPr>
        <p:spPr>
          <a:xfrm>
            <a:off x="1200150" y="4792663"/>
            <a:ext cx="4530725" cy="158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gb1a4fbf44c_7_27"/>
          <p:cNvSpPr txBox="1">
            <a:spLocks noGrp="1"/>
          </p:cNvSpPr>
          <p:nvPr>
            <p:ph type="sldNum" idx="12"/>
          </p:nvPr>
        </p:nvSpPr>
        <p:spPr>
          <a:xfrm>
            <a:off x="7662862" y="4808560"/>
            <a:ext cx="271463" cy="158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‹N›</a:t>
            </a:fld>
            <a:endParaRPr/>
          </a:p>
        </p:txBody>
      </p:sp>
      <p:pic>
        <p:nvPicPr>
          <p:cNvPr id="167" name="Google Shape;167;gb1a4fbf44c_7_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49468" y="4527243"/>
            <a:ext cx="334190" cy="4940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315174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-Column Text">
  <p:cSld name="1_1-Column Text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9" name="Google Shape;169;gb1a4fbf44c_7_37"/>
          <p:cNvCxnSpPr/>
          <p:nvPr/>
        </p:nvCxnSpPr>
        <p:spPr>
          <a:xfrm>
            <a:off x="457200" y="206375"/>
            <a:ext cx="0" cy="782638"/>
          </a:xfrm>
          <a:prstGeom prst="straightConnector1">
            <a:avLst/>
          </a:prstGeom>
          <a:noFill/>
          <a:ln w="412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0" name="Google Shape;170;gb1a4fbf44c_7_37"/>
          <p:cNvSpPr txBox="1">
            <a:spLocks noGrp="1"/>
          </p:cNvSpPr>
          <p:nvPr>
            <p:ph type="title"/>
          </p:nvPr>
        </p:nvSpPr>
        <p:spPr>
          <a:xfrm>
            <a:off x="613647" y="205979"/>
            <a:ext cx="8229600" cy="7823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00" b="1">
                <a:solidFill>
                  <a:srgbClr val="EC2227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71" name="Google Shape;171;gb1a4fbf44c_7_3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2" name="Google Shape;172;gb1a4fbf44c_7_37"/>
          <p:cNvCxnSpPr/>
          <p:nvPr/>
        </p:nvCxnSpPr>
        <p:spPr>
          <a:xfrm>
            <a:off x="979488" y="4638675"/>
            <a:ext cx="0" cy="382588"/>
          </a:xfrm>
          <a:prstGeom prst="straightConnector1">
            <a:avLst/>
          </a:prstGeom>
          <a:noFill/>
          <a:ln w="9525" cap="flat" cmpd="sng">
            <a:solidFill>
              <a:srgbClr val="3D302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3" name="Google Shape;173;gb1a4fbf44c_7_37"/>
          <p:cNvCxnSpPr/>
          <p:nvPr/>
        </p:nvCxnSpPr>
        <p:spPr>
          <a:xfrm>
            <a:off x="7631112" y="4792262"/>
            <a:ext cx="344488" cy="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4" name="Google Shape;174;gb1a4fbf44c_7_37"/>
          <p:cNvSpPr txBox="1">
            <a:spLocks noGrp="1"/>
          </p:cNvSpPr>
          <p:nvPr>
            <p:ph type="ftr" idx="11"/>
          </p:nvPr>
        </p:nvSpPr>
        <p:spPr>
          <a:xfrm>
            <a:off x="1200150" y="4792663"/>
            <a:ext cx="4530725" cy="158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gb1a4fbf44c_7_37"/>
          <p:cNvSpPr txBox="1">
            <a:spLocks noGrp="1"/>
          </p:cNvSpPr>
          <p:nvPr>
            <p:ph type="sldNum" idx="12"/>
          </p:nvPr>
        </p:nvSpPr>
        <p:spPr>
          <a:xfrm>
            <a:off x="7662862" y="4808560"/>
            <a:ext cx="271463" cy="158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‹N›</a:t>
            </a:fld>
            <a:endParaRPr/>
          </a:p>
        </p:txBody>
      </p:sp>
      <p:pic>
        <p:nvPicPr>
          <p:cNvPr id="176" name="Google Shape;176;gb1a4fbf44c_7_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49468" y="4527243"/>
            <a:ext cx="334190" cy="4940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888899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roduction/About HL7" type="obj">
  <p:cSld name="Introduction/About HL7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b1a4fbf44c_7_57"/>
          <p:cNvSpPr/>
          <p:nvPr/>
        </p:nvSpPr>
        <p:spPr>
          <a:xfrm>
            <a:off x="0" y="1531938"/>
            <a:ext cx="9144000" cy="2876550"/>
          </a:xfrm>
          <a:prstGeom prst="rect">
            <a:avLst/>
          </a:prstGeom>
          <a:solidFill>
            <a:srgbClr val="74767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90" name="Google Shape;190;gb1a4fbf44c_7_57"/>
          <p:cNvCxnSpPr/>
          <p:nvPr/>
        </p:nvCxnSpPr>
        <p:spPr>
          <a:xfrm>
            <a:off x="457200" y="206375"/>
            <a:ext cx="0" cy="782638"/>
          </a:xfrm>
          <a:prstGeom prst="straightConnector1">
            <a:avLst/>
          </a:prstGeom>
          <a:noFill/>
          <a:ln w="412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1" name="Google Shape;191;gb1a4fbf44c_7_57"/>
          <p:cNvSpPr txBox="1">
            <a:spLocks noGrp="1"/>
          </p:cNvSpPr>
          <p:nvPr>
            <p:ph type="title"/>
          </p:nvPr>
        </p:nvSpPr>
        <p:spPr>
          <a:xfrm>
            <a:off x="613647" y="205979"/>
            <a:ext cx="8073153" cy="7823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00" b="1" i="0">
                <a:solidFill>
                  <a:srgbClr val="EC222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gb1a4fbf44c_7_57"/>
          <p:cNvSpPr txBox="1">
            <a:spLocks noGrp="1"/>
          </p:cNvSpPr>
          <p:nvPr>
            <p:ph type="body" idx="1"/>
          </p:nvPr>
        </p:nvSpPr>
        <p:spPr>
          <a:xfrm>
            <a:off x="613647" y="1803660"/>
            <a:ext cx="3804608" cy="2454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>
                <a:solidFill>
                  <a:schemeClr val="lt1"/>
                </a:solidFill>
              </a:defRPr>
            </a:lvl1pPr>
            <a:lvl2pPr marL="914400" lvl="1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Char char="–"/>
              <a:defRPr sz="2000">
                <a:solidFill>
                  <a:schemeClr val="lt1"/>
                </a:solidFill>
              </a:defRPr>
            </a:lvl2pPr>
            <a:lvl3pPr marL="1371600" lvl="2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>
                <a:solidFill>
                  <a:schemeClr val="lt1"/>
                </a:solidFill>
              </a:defRPr>
            </a:lvl3pPr>
            <a:lvl4pPr marL="1828800" lvl="3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Char char="–"/>
              <a:defRPr sz="2000">
                <a:solidFill>
                  <a:schemeClr val="lt1"/>
                </a:solidFill>
              </a:defRPr>
            </a:lvl4pPr>
            <a:lvl5pPr marL="2286000" lvl="4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Char char="»"/>
              <a:defRPr sz="20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3" name="Google Shape;193;gb1a4fbf44c_7_57"/>
          <p:cNvSpPr txBox="1">
            <a:spLocks noGrp="1"/>
          </p:cNvSpPr>
          <p:nvPr>
            <p:ph type="body" idx="2"/>
          </p:nvPr>
        </p:nvSpPr>
        <p:spPr>
          <a:xfrm>
            <a:off x="4914508" y="1803660"/>
            <a:ext cx="3836865" cy="2454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>
                <a:solidFill>
                  <a:schemeClr val="lt1"/>
                </a:solidFill>
              </a:defRPr>
            </a:lvl1pPr>
            <a:lvl2pPr marL="914400" lvl="1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Char char="–"/>
              <a:defRPr sz="2000">
                <a:solidFill>
                  <a:schemeClr val="lt1"/>
                </a:solidFill>
              </a:defRPr>
            </a:lvl2pPr>
            <a:lvl3pPr marL="1371600" lvl="2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>
                <a:solidFill>
                  <a:schemeClr val="lt1"/>
                </a:solidFill>
              </a:defRPr>
            </a:lvl3pPr>
            <a:lvl4pPr marL="1828800" lvl="3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Char char="–"/>
              <a:defRPr sz="2000">
                <a:solidFill>
                  <a:schemeClr val="lt1"/>
                </a:solidFill>
              </a:defRPr>
            </a:lvl4pPr>
            <a:lvl5pPr marL="2286000" lvl="4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Char char="»"/>
              <a:defRPr sz="20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94" name="Google Shape;194;gb1a4fbf44c_7_5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5" name="Google Shape;195;gb1a4fbf44c_7_57"/>
          <p:cNvCxnSpPr/>
          <p:nvPr/>
        </p:nvCxnSpPr>
        <p:spPr>
          <a:xfrm>
            <a:off x="979488" y="4638675"/>
            <a:ext cx="0" cy="382588"/>
          </a:xfrm>
          <a:prstGeom prst="straightConnector1">
            <a:avLst/>
          </a:prstGeom>
          <a:noFill/>
          <a:ln w="9525" cap="flat" cmpd="sng">
            <a:solidFill>
              <a:srgbClr val="3D302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96" name="Google Shape;196;gb1a4fbf44c_7_57"/>
          <p:cNvCxnSpPr/>
          <p:nvPr/>
        </p:nvCxnSpPr>
        <p:spPr>
          <a:xfrm>
            <a:off x="7493067" y="4749980"/>
            <a:ext cx="344488" cy="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7" name="Google Shape;197;gb1a4fbf44c_7_57"/>
          <p:cNvSpPr txBox="1">
            <a:spLocks noGrp="1"/>
          </p:cNvSpPr>
          <p:nvPr>
            <p:ph type="ftr" idx="11"/>
          </p:nvPr>
        </p:nvSpPr>
        <p:spPr>
          <a:xfrm>
            <a:off x="1200150" y="4792663"/>
            <a:ext cx="4530725" cy="158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gb1a4fbf44c_7_57"/>
          <p:cNvSpPr txBox="1">
            <a:spLocks noGrp="1"/>
          </p:cNvSpPr>
          <p:nvPr>
            <p:ph type="sldNum" idx="12"/>
          </p:nvPr>
        </p:nvSpPr>
        <p:spPr>
          <a:xfrm>
            <a:off x="7533716" y="4776836"/>
            <a:ext cx="271463" cy="158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‹N›</a:t>
            </a:fld>
            <a:endParaRPr/>
          </a:p>
        </p:txBody>
      </p:sp>
      <p:pic>
        <p:nvPicPr>
          <p:cNvPr id="199" name="Google Shape;199;gb1a4fbf44c_7_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49468" y="4468239"/>
            <a:ext cx="334190" cy="4940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28739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ur Team">
  <p:cSld name="Our Team"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1" name="Google Shape;201;gb1a4fbf44c_7_69"/>
          <p:cNvCxnSpPr/>
          <p:nvPr/>
        </p:nvCxnSpPr>
        <p:spPr>
          <a:xfrm>
            <a:off x="457200" y="206375"/>
            <a:ext cx="0" cy="782638"/>
          </a:xfrm>
          <a:prstGeom prst="straightConnector1">
            <a:avLst/>
          </a:prstGeom>
          <a:noFill/>
          <a:ln w="412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2" name="Google Shape;202;gb1a4fbf44c_7_69"/>
          <p:cNvSpPr txBox="1">
            <a:spLocks noGrp="1"/>
          </p:cNvSpPr>
          <p:nvPr>
            <p:ph type="title"/>
          </p:nvPr>
        </p:nvSpPr>
        <p:spPr>
          <a:xfrm>
            <a:off x="613647" y="208385"/>
            <a:ext cx="2187783" cy="7799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>
                <a:solidFill>
                  <a:srgbClr val="EC2227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3" name="Google Shape;203;gb1a4fbf44c_7_69"/>
          <p:cNvSpPr txBox="1">
            <a:spLocks noGrp="1"/>
          </p:cNvSpPr>
          <p:nvPr>
            <p:ph type="body" idx="1"/>
          </p:nvPr>
        </p:nvSpPr>
        <p:spPr>
          <a:xfrm>
            <a:off x="3197225" y="352194"/>
            <a:ext cx="5586413" cy="863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/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/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/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4" name="Google Shape;204;gb1a4fbf44c_7_69"/>
          <p:cNvSpPr txBox="1">
            <a:spLocks noGrp="1"/>
          </p:cNvSpPr>
          <p:nvPr>
            <p:ph type="body" idx="2"/>
          </p:nvPr>
        </p:nvSpPr>
        <p:spPr>
          <a:xfrm>
            <a:off x="3197225" y="2967110"/>
            <a:ext cx="1599891" cy="3787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5" name="Google Shape;205;gb1a4fbf44c_7_69"/>
          <p:cNvSpPr>
            <a:spLocks noGrp="1"/>
          </p:cNvSpPr>
          <p:nvPr>
            <p:ph type="pic" idx="3"/>
          </p:nvPr>
        </p:nvSpPr>
        <p:spPr>
          <a:xfrm>
            <a:off x="3197226" y="1527048"/>
            <a:ext cx="1599890" cy="13293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6" name="Google Shape;206;gb1a4fbf44c_7_69"/>
          <p:cNvSpPr txBox="1">
            <a:spLocks noGrp="1"/>
          </p:cNvSpPr>
          <p:nvPr>
            <p:ph type="body" idx="4"/>
          </p:nvPr>
        </p:nvSpPr>
        <p:spPr>
          <a:xfrm>
            <a:off x="3197225" y="3410021"/>
            <a:ext cx="1599891" cy="9443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 b="0"/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7" name="Google Shape;207;gb1a4fbf44c_7_69"/>
          <p:cNvSpPr txBox="1">
            <a:spLocks noGrp="1"/>
          </p:cNvSpPr>
          <p:nvPr>
            <p:ph type="body" idx="5"/>
          </p:nvPr>
        </p:nvSpPr>
        <p:spPr>
          <a:xfrm>
            <a:off x="7183768" y="2967110"/>
            <a:ext cx="1599891" cy="3787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8" name="Google Shape;208;gb1a4fbf44c_7_69"/>
          <p:cNvSpPr>
            <a:spLocks noGrp="1"/>
          </p:cNvSpPr>
          <p:nvPr>
            <p:ph type="pic" idx="6"/>
          </p:nvPr>
        </p:nvSpPr>
        <p:spPr>
          <a:xfrm>
            <a:off x="7183769" y="1527048"/>
            <a:ext cx="1599890" cy="13293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9" name="Google Shape;209;gb1a4fbf44c_7_69"/>
          <p:cNvSpPr txBox="1">
            <a:spLocks noGrp="1"/>
          </p:cNvSpPr>
          <p:nvPr>
            <p:ph type="body" idx="7"/>
          </p:nvPr>
        </p:nvSpPr>
        <p:spPr>
          <a:xfrm>
            <a:off x="7183768" y="3410021"/>
            <a:ext cx="1599891" cy="9443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 b="0"/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0" name="Google Shape;210;gb1a4fbf44c_7_69"/>
          <p:cNvSpPr txBox="1">
            <a:spLocks noGrp="1"/>
          </p:cNvSpPr>
          <p:nvPr>
            <p:ph type="body" idx="8"/>
          </p:nvPr>
        </p:nvSpPr>
        <p:spPr>
          <a:xfrm>
            <a:off x="5188083" y="2967110"/>
            <a:ext cx="1599891" cy="3787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1" name="Google Shape;211;gb1a4fbf44c_7_69"/>
          <p:cNvSpPr>
            <a:spLocks noGrp="1"/>
          </p:cNvSpPr>
          <p:nvPr>
            <p:ph type="pic" idx="9"/>
          </p:nvPr>
        </p:nvSpPr>
        <p:spPr>
          <a:xfrm>
            <a:off x="5188084" y="1527048"/>
            <a:ext cx="1599890" cy="13293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2" name="Google Shape;212;gb1a4fbf44c_7_69"/>
          <p:cNvSpPr txBox="1">
            <a:spLocks noGrp="1"/>
          </p:cNvSpPr>
          <p:nvPr>
            <p:ph type="body" idx="13"/>
          </p:nvPr>
        </p:nvSpPr>
        <p:spPr>
          <a:xfrm>
            <a:off x="5188083" y="3410021"/>
            <a:ext cx="1599891" cy="9443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 b="0"/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213" name="Google Shape;213;gb1a4fbf44c_7_6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4" name="Google Shape;214;gb1a4fbf44c_7_69"/>
          <p:cNvCxnSpPr/>
          <p:nvPr/>
        </p:nvCxnSpPr>
        <p:spPr>
          <a:xfrm>
            <a:off x="979488" y="4638675"/>
            <a:ext cx="0" cy="382588"/>
          </a:xfrm>
          <a:prstGeom prst="straightConnector1">
            <a:avLst/>
          </a:prstGeom>
          <a:noFill/>
          <a:ln w="9525" cap="flat" cmpd="sng">
            <a:solidFill>
              <a:srgbClr val="3D302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15" name="Google Shape;215;gb1a4fbf44c_7_69"/>
          <p:cNvCxnSpPr/>
          <p:nvPr/>
        </p:nvCxnSpPr>
        <p:spPr>
          <a:xfrm>
            <a:off x="7631112" y="4792262"/>
            <a:ext cx="344488" cy="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16" name="Google Shape;216;gb1a4fbf44c_7_69"/>
          <p:cNvSpPr txBox="1">
            <a:spLocks noGrp="1"/>
          </p:cNvSpPr>
          <p:nvPr>
            <p:ph type="ftr" idx="11"/>
          </p:nvPr>
        </p:nvSpPr>
        <p:spPr>
          <a:xfrm>
            <a:off x="1200150" y="4792663"/>
            <a:ext cx="4530725" cy="158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7" name="Google Shape;217;gb1a4fbf44c_7_69"/>
          <p:cNvSpPr txBox="1">
            <a:spLocks noGrp="1"/>
          </p:cNvSpPr>
          <p:nvPr>
            <p:ph type="sldNum" idx="12"/>
          </p:nvPr>
        </p:nvSpPr>
        <p:spPr>
          <a:xfrm>
            <a:off x="7672387" y="4809382"/>
            <a:ext cx="271463" cy="158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‹N›</a:t>
            </a:fld>
            <a:endParaRPr/>
          </a:p>
        </p:txBody>
      </p:sp>
      <p:pic>
        <p:nvPicPr>
          <p:cNvPr id="218" name="Google Shape;218;gb1a4fbf44c_7_6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79896" y="4544296"/>
            <a:ext cx="334190" cy="4940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010494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-Column Text with Intro">
  <p:cSld name="2-Column Text with Intro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0" name="Google Shape;220;gb1a4fbf44c_7_88"/>
          <p:cNvCxnSpPr/>
          <p:nvPr/>
        </p:nvCxnSpPr>
        <p:spPr>
          <a:xfrm>
            <a:off x="457200" y="206375"/>
            <a:ext cx="0" cy="782638"/>
          </a:xfrm>
          <a:prstGeom prst="straightConnector1">
            <a:avLst/>
          </a:prstGeom>
          <a:noFill/>
          <a:ln w="412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21" name="Google Shape;221;gb1a4fbf44c_7_88"/>
          <p:cNvSpPr txBox="1">
            <a:spLocks noGrp="1"/>
          </p:cNvSpPr>
          <p:nvPr>
            <p:ph type="title"/>
          </p:nvPr>
        </p:nvSpPr>
        <p:spPr>
          <a:xfrm>
            <a:off x="613647" y="208385"/>
            <a:ext cx="2246479" cy="7799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>
                <a:solidFill>
                  <a:srgbClr val="EC2227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2" name="Google Shape;222;gb1a4fbf44c_7_88"/>
          <p:cNvSpPr txBox="1">
            <a:spLocks noGrp="1"/>
          </p:cNvSpPr>
          <p:nvPr>
            <p:ph type="body" idx="1"/>
          </p:nvPr>
        </p:nvSpPr>
        <p:spPr>
          <a:xfrm>
            <a:off x="3197225" y="352194"/>
            <a:ext cx="5586413" cy="863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/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/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/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3" name="Google Shape;223;gb1a4fbf44c_7_88"/>
          <p:cNvSpPr txBox="1">
            <a:spLocks noGrp="1"/>
          </p:cNvSpPr>
          <p:nvPr>
            <p:ph type="body" idx="2"/>
          </p:nvPr>
        </p:nvSpPr>
        <p:spPr>
          <a:xfrm>
            <a:off x="613648" y="1527047"/>
            <a:ext cx="3879312" cy="25192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4" name="Google Shape;224;gb1a4fbf44c_7_88"/>
          <p:cNvSpPr txBox="1">
            <a:spLocks noGrp="1"/>
          </p:cNvSpPr>
          <p:nvPr>
            <p:ph type="body" idx="3"/>
          </p:nvPr>
        </p:nvSpPr>
        <p:spPr>
          <a:xfrm>
            <a:off x="4813123" y="1527047"/>
            <a:ext cx="3878748" cy="25192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225" name="Google Shape;225;gb1a4fbf44c_7_8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6" name="Google Shape;226;gb1a4fbf44c_7_88"/>
          <p:cNvCxnSpPr/>
          <p:nvPr/>
        </p:nvCxnSpPr>
        <p:spPr>
          <a:xfrm>
            <a:off x="979488" y="4638675"/>
            <a:ext cx="0" cy="382588"/>
          </a:xfrm>
          <a:prstGeom prst="straightConnector1">
            <a:avLst/>
          </a:prstGeom>
          <a:noFill/>
          <a:ln w="9525" cap="flat" cmpd="sng">
            <a:solidFill>
              <a:srgbClr val="3D302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27" name="Google Shape;227;gb1a4fbf44c_7_88"/>
          <p:cNvCxnSpPr/>
          <p:nvPr/>
        </p:nvCxnSpPr>
        <p:spPr>
          <a:xfrm>
            <a:off x="7631112" y="4792262"/>
            <a:ext cx="344488" cy="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28" name="Google Shape;228;gb1a4fbf44c_7_88"/>
          <p:cNvSpPr txBox="1">
            <a:spLocks noGrp="1"/>
          </p:cNvSpPr>
          <p:nvPr>
            <p:ph type="ftr" idx="11"/>
          </p:nvPr>
        </p:nvSpPr>
        <p:spPr>
          <a:xfrm>
            <a:off x="1200150" y="4792663"/>
            <a:ext cx="4530725" cy="158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9" name="Google Shape;229;gb1a4fbf44c_7_88"/>
          <p:cNvSpPr txBox="1">
            <a:spLocks noGrp="1"/>
          </p:cNvSpPr>
          <p:nvPr>
            <p:ph type="sldNum" idx="12"/>
          </p:nvPr>
        </p:nvSpPr>
        <p:spPr>
          <a:xfrm>
            <a:off x="7672387" y="4797025"/>
            <a:ext cx="271463" cy="158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‹N›</a:t>
            </a:fld>
            <a:endParaRPr/>
          </a:p>
        </p:txBody>
      </p:sp>
      <p:pic>
        <p:nvPicPr>
          <p:cNvPr id="230" name="Google Shape;230;gb1a4fbf44c_7_8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49468" y="4468239"/>
            <a:ext cx="334190" cy="4940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943361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2E67041F-014E-448A-89A5-99913B341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2EC61BFE-8287-49F9-8B42-EAAD7191F9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82A1BE2-7CEC-4EC8-84D4-114331042E0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6062EC-13BB-457B-AADB-BDED2F9967D2}" type="datetimeFigureOut">
              <a:rPr lang="it-IT" smtClean="0"/>
              <a:t>21/11/2021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777296F-A71F-4AF6-835F-7562B002E6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19FD365-909C-4932-BD1E-2101D93C60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1C0E11-E3E7-4310-A9FE-96DE10EC205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257312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701" r:id="rId2"/>
    <p:sldLayoutId id="2147483702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b1a4fbf44c_7_0"/>
          <p:cNvSpPr txBox="1"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" name="Google Shape;133;gb1a4fbf44c_7_0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431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4" name="Google Shape;134;gb1a4fbf44c_7_0"/>
          <p:cNvSpPr txBox="1">
            <a:spLocks noGrp="1"/>
          </p:cNvSpPr>
          <p:nvPr>
            <p:ph type="dt" idx="10"/>
          </p:nvPr>
        </p:nvSpPr>
        <p:spPr>
          <a:xfrm>
            <a:off x="457200" y="4437063"/>
            <a:ext cx="21336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5" name="Google Shape;135;gb1a4fbf44c_7_0"/>
          <p:cNvSpPr txBox="1">
            <a:spLocks noGrp="1"/>
          </p:cNvSpPr>
          <p:nvPr>
            <p:ph type="ftr" idx="11"/>
          </p:nvPr>
        </p:nvSpPr>
        <p:spPr>
          <a:xfrm>
            <a:off x="1200150" y="4792663"/>
            <a:ext cx="4530725" cy="158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500" b="0" i="0" u="none" strike="noStrike" cap="none">
                <a:solidFill>
                  <a:srgbClr val="74767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" name="Google Shape;136;gb1a4fbf44c_7_0"/>
          <p:cNvSpPr txBox="1">
            <a:spLocks noGrp="1"/>
          </p:cNvSpPr>
          <p:nvPr>
            <p:ph type="sldNum" idx="12"/>
          </p:nvPr>
        </p:nvSpPr>
        <p:spPr>
          <a:xfrm>
            <a:off x="8480425" y="4792663"/>
            <a:ext cx="271463" cy="158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14568752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hyperlink" Target="https://www.aviationcoaching.com/en/how-to-understand-which-are-your-goals/" TargetMode="External"/><Relationship Id="rId7" Type="http://schemas.openxmlformats.org/officeDocument/2006/relationships/diagramQuickStyle" Target="../diagrams/quickStyle1.xml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hyperlink" Target="https://creativecommons.org/licenses/by/3.0/" TargetMode="External"/><Relationship Id="rId9" Type="http://schemas.microsoft.com/office/2007/relationships/diagramDrawing" Target="../diagrams/drawing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6.xml"/><Relationship Id="rId3" Type="http://schemas.openxmlformats.org/officeDocument/2006/relationships/diagramLayout" Target="../diagrams/layout5.xml"/><Relationship Id="rId7" Type="http://schemas.openxmlformats.org/officeDocument/2006/relationships/diagramData" Target="../diagrams/data6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5.xml"/><Relationship Id="rId11" Type="http://schemas.microsoft.com/office/2007/relationships/diagramDrawing" Target="../diagrams/drawing6.xml"/><Relationship Id="rId5" Type="http://schemas.openxmlformats.org/officeDocument/2006/relationships/diagramColors" Target="../diagrams/colors5.xml"/><Relationship Id="rId10" Type="http://schemas.openxmlformats.org/officeDocument/2006/relationships/diagramColors" Target="../diagrams/colors6.xml"/><Relationship Id="rId4" Type="http://schemas.openxmlformats.org/officeDocument/2006/relationships/diagramQuickStyle" Target="../diagrams/quickStyle5.xml"/><Relationship Id="rId9" Type="http://schemas.openxmlformats.org/officeDocument/2006/relationships/diagramQuickStyle" Target="../diagrams/quickStyle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axpixels.net/Handshake-Shaking-Hands-Office-Business-Businessmen-3378251" TargetMode="External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3.xml"/><Relationship Id="rId13" Type="http://schemas.openxmlformats.org/officeDocument/2006/relationships/diagramData" Target="../diagrams/data14.xml"/><Relationship Id="rId18" Type="http://schemas.openxmlformats.org/officeDocument/2006/relationships/diagramData" Target="../diagrams/data15.xml"/><Relationship Id="rId3" Type="http://schemas.openxmlformats.org/officeDocument/2006/relationships/diagramData" Target="../diagrams/data12.xml"/><Relationship Id="rId21" Type="http://schemas.openxmlformats.org/officeDocument/2006/relationships/diagramColors" Target="../diagrams/colors15.xml"/><Relationship Id="rId7" Type="http://schemas.microsoft.com/office/2007/relationships/diagramDrawing" Target="../diagrams/drawing12.xml"/><Relationship Id="rId12" Type="http://schemas.microsoft.com/office/2007/relationships/diagramDrawing" Target="../diagrams/drawing13.xml"/><Relationship Id="rId17" Type="http://schemas.microsoft.com/office/2007/relationships/diagramDrawing" Target="../diagrams/drawing14.xml"/><Relationship Id="rId2" Type="http://schemas.openxmlformats.org/officeDocument/2006/relationships/notesSlide" Target="../notesSlides/notesSlide3.xml"/><Relationship Id="rId16" Type="http://schemas.openxmlformats.org/officeDocument/2006/relationships/diagramColors" Target="../diagrams/colors14.xml"/><Relationship Id="rId20" Type="http://schemas.openxmlformats.org/officeDocument/2006/relationships/diagramQuickStyle" Target="../diagrams/quickStyle15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2.xml"/><Relationship Id="rId11" Type="http://schemas.openxmlformats.org/officeDocument/2006/relationships/diagramColors" Target="../diagrams/colors13.xml"/><Relationship Id="rId24" Type="http://schemas.openxmlformats.org/officeDocument/2006/relationships/hyperlink" Target="https://commons.wikimedia.org/wiki/Category:Green_check_marks" TargetMode="External"/><Relationship Id="rId5" Type="http://schemas.openxmlformats.org/officeDocument/2006/relationships/diagramQuickStyle" Target="../diagrams/quickStyle12.xml"/><Relationship Id="rId15" Type="http://schemas.openxmlformats.org/officeDocument/2006/relationships/diagramQuickStyle" Target="../diagrams/quickStyle14.xml"/><Relationship Id="rId23" Type="http://schemas.openxmlformats.org/officeDocument/2006/relationships/image" Target="../media/image17.png"/><Relationship Id="rId10" Type="http://schemas.openxmlformats.org/officeDocument/2006/relationships/diagramQuickStyle" Target="../diagrams/quickStyle13.xml"/><Relationship Id="rId19" Type="http://schemas.openxmlformats.org/officeDocument/2006/relationships/diagramLayout" Target="../diagrams/layout15.xml"/><Relationship Id="rId4" Type="http://schemas.openxmlformats.org/officeDocument/2006/relationships/diagramLayout" Target="../diagrams/layout12.xml"/><Relationship Id="rId9" Type="http://schemas.openxmlformats.org/officeDocument/2006/relationships/diagramLayout" Target="../diagrams/layout13.xml"/><Relationship Id="rId14" Type="http://schemas.openxmlformats.org/officeDocument/2006/relationships/diagramLayout" Target="../diagrams/layout14.xml"/><Relationship Id="rId22" Type="http://schemas.microsoft.com/office/2007/relationships/diagramDrawing" Target="../diagrams/drawing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james_wheeler/9035674677" TargetMode="External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james_wheeler/9035674677" TargetMode="External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Freighthopping" TargetMode="External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confluence.hl7.org/pages/viewpage.action?pageId=91991234" TargetMode="Externa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commons.wikimedia.org/wiki/user:SangyaPundir" TargetMode="Externa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B5784D24-3850-489E-BA5D-436E0E92730F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7086600" y="4868863"/>
            <a:ext cx="2057400" cy="274637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1</a:t>
            </a:fld>
            <a:endParaRPr lang="de-DE"/>
          </a:p>
        </p:txBody>
      </p:sp>
      <p:pic>
        <p:nvPicPr>
          <p:cNvPr id="5" name="Immagine 4" descr="Immagine che contiene interni, tavolo, torta, piccolo&#10;&#10;Descrizione generata automaticamente">
            <a:extLst>
              <a:ext uri="{FF2B5EF4-FFF2-40B4-BE49-F238E27FC236}">
                <a16:creationId xmlns:a16="http://schemas.microsoft.com/office/drawing/2014/main" id="{6CEC4C59-1956-42EE-80AB-90DE2BD111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065076" y="1000055"/>
            <a:ext cx="3630071" cy="2722554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8C280E6E-538B-4DBC-80C3-50FFBB902915}"/>
              </a:ext>
            </a:extLst>
          </p:cNvPr>
          <p:cNvSpPr txBox="1"/>
          <p:nvPr/>
        </p:nvSpPr>
        <p:spPr>
          <a:xfrm>
            <a:off x="5293426" y="3817611"/>
            <a:ext cx="385057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900" dirty="0">
                <a:hlinkClick r:id="rId3" tooltip="https://www.aviationcoaching.com/en/how-to-understand-which-are-your-goals/"/>
              </a:rPr>
              <a:t>Questa foto</a:t>
            </a:r>
            <a:r>
              <a:rPr lang="it-IT" sz="900" dirty="0"/>
              <a:t> di Autore sconosciuto è concesso in licenza da </a:t>
            </a:r>
            <a:r>
              <a:rPr lang="it-IT" sz="900" dirty="0">
                <a:hlinkClick r:id="rId4" tooltip="https://creativecommons.org/licenses/by/3.0/"/>
              </a:rPr>
              <a:t>CC BY</a:t>
            </a:r>
            <a:endParaRPr lang="it-IT" sz="900" dirty="0"/>
          </a:p>
        </p:txBody>
      </p:sp>
      <p:graphicFrame>
        <p:nvGraphicFramePr>
          <p:cNvPr id="9" name="Diagramma 8">
            <a:extLst>
              <a:ext uri="{FF2B5EF4-FFF2-40B4-BE49-F238E27FC236}">
                <a16:creationId xmlns:a16="http://schemas.microsoft.com/office/drawing/2014/main" id="{8D21CAD7-8A62-4082-97D8-966B6513C05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87496552"/>
              </p:ext>
            </p:extLst>
          </p:nvPr>
        </p:nvGraphicFramePr>
        <p:xfrm>
          <a:off x="290446" y="929680"/>
          <a:ext cx="4337961" cy="30596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18935952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ma 3">
            <a:extLst>
              <a:ext uri="{FF2B5EF4-FFF2-40B4-BE49-F238E27FC236}">
                <a16:creationId xmlns:a16="http://schemas.microsoft.com/office/drawing/2014/main" id="{349EA5BC-4415-4E19-81C7-3B01C5A42E4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15285200"/>
              </p:ext>
            </p:extLst>
          </p:nvPr>
        </p:nvGraphicFramePr>
        <p:xfrm>
          <a:off x="296883" y="153801"/>
          <a:ext cx="7623958" cy="16928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3" name="Diagramma 2">
            <a:extLst>
              <a:ext uri="{FF2B5EF4-FFF2-40B4-BE49-F238E27FC236}">
                <a16:creationId xmlns:a16="http://schemas.microsoft.com/office/drawing/2014/main" id="{E7545B94-000E-4A17-9F67-EDFB36E2B0C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21166261"/>
              </p:ext>
            </p:extLst>
          </p:nvPr>
        </p:nvGraphicFramePr>
        <p:xfrm>
          <a:off x="-219695" y="1757548"/>
          <a:ext cx="4209803" cy="32321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pSp>
        <p:nvGrpSpPr>
          <p:cNvPr id="6" name="Gruppo 5">
            <a:extLst>
              <a:ext uri="{FF2B5EF4-FFF2-40B4-BE49-F238E27FC236}">
                <a16:creationId xmlns:a16="http://schemas.microsoft.com/office/drawing/2014/main" id="{C8A0CE0E-5935-460A-9499-A226012698BA}"/>
              </a:ext>
            </a:extLst>
          </p:cNvPr>
          <p:cNvGrpSpPr/>
          <p:nvPr/>
        </p:nvGrpSpPr>
        <p:grpSpPr>
          <a:xfrm>
            <a:off x="4672941" y="2706831"/>
            <a:ext cx="2012866" cy="1180111"/>
            <a:chOff x="0" y="16914"/>
            <a:chExt cx="2240478" cy="1344286"/>
          </a:xfr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</p:grpSpPr>
        <p:sp>
          <p:nvSpPr>
            <p:cNvPr id="7" name="Rettangolo 6">
              <a:extLst>
                <a:ext uri="{FF2B5EF4-FFF2-40B4-BE49-F238E27FC236}">
                  <a16:creationId xmlns:a16="http://schemas.microsoft.com/office/drawing/2014/main" id="{0761746C-CB9D-4F00-BA55-94299E28EF41}"/>
                </a:ext>
              </a:extLst>
            </p:cNvPr>
            <p:cNvSpPr/>
            <p:nvPr/>
          </p:nvSpPr>
          <p:spPr>
            <a:xfrm>
              <a:off x="0" y="16914"/>
              <a:ext cx="2240478" cy="1344286"/>
            </a:xfrm>
            <a:prstGeom prst="rect">
              <a:avLst/>
            </a:prstGeom>
            <a:sp3d contourW="19050" prstMaterial="metal">
              <a:bevelT w="88900" h="203200"/>
              <a:bevelB w="165100" h="2540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2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" name="CasellaDiTesto 7">
              <a:extLst>
                <a:ext uri="{FF2B5EF4-FFF2-40B4-BE49-F238E27FC236}">
                  <a16:creationId xmlns:a16="http://schemas.microsoft.com/office/drawing/2014/main" id="{4187FB16-6537-4791-8793-31F9160D03C0}"/>
                </a:ext>
              </a:extLst>
            </p:cNvPr>
            <p:cNvSpPr txBox="1"/>
            <p:nvPr/>
          </p:nvSpPr>
          <p:spPr>
            <a:xfrm>
              <a:off x="0" y="16914"/>
              <a:ext cx="2240478" cy="134428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300" kern="1200" dirty="0"/>
                <a:t>Exploring machine readable and manual assessment methods.</a:t>
              </a:r>
              <a:endParaRPr lang="it-IT" sz="13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4613247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ma 1">
            <a:extLst>
              <a:ext uri="{FF2B5EF4-FFF2-40B4-BE49-F238E27FC236}">
                <a16:creationId xmlns:a16="http://schemas.microsoft.com/office/drawing/2014/main" id="{B30620D3-EEC9-4A52-BAA9-F3C73675703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20863709"/>
              </p:ext>
            </p:extLst>
          </p:nvPr>
        </p:nvGraphicFramePr>
        <p:xfrm>
          <a:off x="1524000" y="53975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930193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ma 1">
            <a:extLst>
              <a:ext uri="{FF2B5EF4-FFF2-40B4-BE49-F238E27FC236}">
                <a16:creationId xmlns:a16="http://schemas.microsoft.com/office/drawing/2014/main" id="{B30620D3-EEC9-4A52-BAA9-F3C73675703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26194903"/>
              </p:ext>
            </p:extLst>
          </p:nvPr>
        </p:nvGraphicFramePr>
        <p:xfrm>
          <a:off x="1524001" y="539750"/>
          <a:ext cx="2240478" cy="13781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542110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B42BA8D1-7F9A-4763-BA62-E90C08F4A8AD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8594725" y="4662488"/>
            <a:ext cx="549275" cy="3937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13</a:t>
            </a:fld>
            <a:endParaRPr lang="de-DE"/>
          </a:p>
        </p:txBody>
      </p:sp>
      <p:graphicFrame>
        <p:nvGraphicFramePr>
          <p:cNvPr id="4" name="Diagramma 3">
            <a:extLst>
              <a:ext uri="{FF2B5EF4-FFF2-40B4-BE49-F238E27FC236}">
                <a16:creationId xmlns:a16="http://schemas.microsoft.com/office/drawing/2014/main" id="{349EA5BC-4415-4E19-81C7-3B01C5A42E4E}"/>
              </a:ext>
            </a:extLst>
          </p:cNvPr>
          <p:cNvGraphicFramePr/>
          <p:nvPr/>
        </p:nvGraphicFramePr>
        <p:xfrm>
          <a:off x="445324" y="1157845"/>
          <a:ext cx="8152411" cy="31825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048278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AAB494BC-E6DB-429E-B173-C2E8B478132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444500"/>
            <a:ext cx="8521700" cy="573088"/>
          </a:xfrm>
        </p:spPr>
        <p:txBody>
          <a:bodyPr>
            <a:normAutofit fontScale="90000"/>
          </a:bodyPr>
          <a:lstStyle/>
          <a:p>
            <a:r>
              <a:rPr lang="it-IT" sz="2800" b="1" dirty="0"/>
              <a:t>HL7 FHIR4FHIR IG: SCOPE </a:t>
            </a:r>
            <a:br>
              <a:rPr lang="it-IT" dirty="0"/>
            </a:br>
            <a:endParaRPr lang="it-IT" dirty="0"/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B42BA8D1-7F9A-4763-BA62-E90C08F4A8AD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8594725" y="4662488"/>
            <a:ext cx="549275" cy="3937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14</a:t>
            </a:fld>
            <a:endParaRPr lang="de-DE"/>
          </a:p>
        </p:txBody>
      </p:sp>
      <p:graphicFrame>
        <p:nvGraphicFramePr>
          <p:cNvPr id="4" name="Diagramma 3">
            <a:extLst>
              <a:ext uri="{FF2B5EF4-FFF2-40B4-BE49-F238E27FC236}">
                <a16:creationId xmlns:a16="http://schemas.microsoft.com/office/drawing/2014/main" id="{349EA5BC-4415-4E19-81C7-3B01C5A42E4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38646644"/>
              </p:ext>
            </p:extLst>
          </p:nvPr>
        </p:nvGraphicFramePr>
        <p:xfrm>
          <a:off x="445325" y="902525"/>
          <a:ext cx="7962405" cy="37606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Rettangolo 4">
            <a:extLst>
              <a:ext uri="{FF2B5EF4-FFF2-40B4-BE49-F238E27FC236}">
                <a16:creationId xmlns:a16="http://schemas.microsoft.com/office/drawing/2014/main" id="{0D178157-0004-4D1C-938D-06BE395BEE9B}"/>
              </a:ext>
            </a:extLst>
          </p:cNvPr>
          <p:cNvSpPr/>
          <p:nvPr/>
        </p:nvSpPr>
        <p:spPr>
          <a:xfrm>
            <a:off x="813460" y="3877295"/>
            <a:ext cx="5646717" cy="475012"/>
          </a:xfrm>
          <a:prstGeom prst="rect">
            <a:avLst/>
          </a:prstGeom>
          <a:solidFill>
            <a:schemeClr val="bg1">
              <a:alpha val="61961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097195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B42BA8D1-7F9A-4763-BA62-E90C08F4A8AD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8594725" y="4662488"/>
            <a:ext cx="549275" cy="3937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15</a:t>
            </a:fld>
            <a:endParaRPr lang="de-DE"/>
          </a:p>
        </p:txBody>
      </p:sp>
      <p:graphicFrame>
        <p:nvGraphicFramePr>
          <p:cNvPr id="5" name="Diagramma 4">
            <a:extLst>
              <a:ext uri="{FF2B5EF4-FFF2-40B4-BE49-F238E27FC236}">
                <a16:creationId xmlns:a16="http://schemas.microsoft.com/office/drawing/2014/main" id="{A94BEF39-431A-442E-ABA0-7D70DA4804A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35373929"/>
              </p:ext>
            </p:extLst>
          </p:nvPr>
        </p:nvGraphicFramePr>
        <p:xfrm>
          <a:off x="2080161" y="529772"/>
          <a:ext cx="4983678" cy="3571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CasellaDiTesto 6">
            <a:extLst>
              <a:ext uri="{FF2B5EF4-FFF2-40B4-BE49-F238E27FC236}">
                <a16:creationId xmlns:a16="http://schemas.microsoft.com/office/drawing/2014/main" id="{5BAD5FFC-F17D-4D1B-A9E4-F3E646A63C9A}"/>
              </a:ext>
            </a:extLst>
          </p:cNvPr>
          <p:cNvSpPr txBox="1"/>
          <p:nvPr/>
        </p:nvSpPr>
        <p:spPr>
          <a:xfrm>
            <a:off x="157321" y="2702006"/>
            <a:ext cx="3420000" cy="1800000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Explaining for example how 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FAIR principles can be supported by using HL7 FHIR; 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Conceptual components of the FAIR data objects maps into FHIR; 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Data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FAIRness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maturity indicators may be assessed by using FHIR; 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2518EAB3-2873-46B0-9775-9EF6EFA0BC15}"/>
              </a:ext>
            </a:extLst>
          </p:cNvPr>
          <p:cNvSpPr txBox="1">
            <a:spLocks noChangeAspect="1"/>
          </p:cNvSpPr>
          <p:nvPr/>
        </p:nvSpPr>
        <p:spPr>
          <a:xfrm>
            <a:off x="5566679" y="2662900"/>
            <a:ext cx="3420000" cy="1878211"/>
          </a:xfrm>
          <a:prstGeom prst="round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anchor="ctr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>
                <a:solidFill>
                  <a:schemeClr val="lt1"/>
                </a:solidFill>
              </a:defRPr>
            </a:lvl1pPr>
            <a:lvl2pPr marL="285750" indent="-285750">
              <a:buFont typeface="Arial" panose="020B0604020202020204" pitchFamily="34" charset="0"/>
              <a:buChar char="•"/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just"/>
            <a:r>
              <a:rPr lang="en-US" sz="1500" dirty="0">
                <a:solidFill>
                  <a:schemeClr val="accent1">
                    <a:lumMod val="50000"/>
                  </a:schemeClr>
                </a:solidFill>
              </a:rPr>
              <a:t>Including a set of </a:t>
            </a:r>
            <a:r>
              <a:rPr lang="en-US" sz="1500" b="1" dirty="0">
                <a:solidFill>
                  <a:schemeClr val="accent1">
                    <a:lumMod val="50000"/>
                  </a:schemeClr>
                </a:solidFill>
              </a:rPr>
              <a:t>FHIR conformance resources</a:t>
            </a:r>
            <a:r>
              <a:rPr lang="en-US" sz="1500" dirty="0">
                <a:solidFill>
                  <a:schemeClr val="accent1">
                    <a:lumMod val="50000"/>
                  </a:schemeClr>
                </a:solidFill>
              </a:rPr>
              <a:t> and </a:t>
            </a:r>
            <a:r>
              <a:rPr lang="en-US" sz="1500" b="1" dirty="0">
                <a:solidFill>
                  <a:schemeClr val="accent1">
                    <a:lumMod val="50000"/>
                  </a:schemeClr>
                </a:solidFill>
              </a:rPr>
              <a:t>examples</a:t>
            </a:r>
            <a:r>
              <a:rPr lang="en-US" sz="1500" dirty="0">
                <a:solidFill>
                  <a:schemeClr val="accent1">
                    <a:lumMod val="50000"/>
                  </a:schemeClr>
                </a:solidFill>
              </a:rPr>
              <a:t> that provide, for selected case(s), a practical example of how </a:t>
            </a:r>
            <a:r>
              <a:rPr lang="en-US" sz="1500" dirty="0" err="1">
                <a:solidFill>
                  <a:schemeClr val="accent1">
                    <a:lumMod val="50000"/>
                  </a:schemeClr>
                </a:solidFill>
              </a:rPr>
              <a:t>FAIRness</a:t>
            </a:r>
            <a:r>
              <a:rPr lang="en-US" sz="1500" dirty="0">
                <a:solidFill>
                  <a:schemeClr val="accent1">
                    <a:lumMod val="50000"/>
                  </a:schemeClr>
                </a:solidFill>
              </a:rPr>
              <a:t> could be assessed.</a:t>
            </a:r>
            <a:endParaRPr lang="it-IT" sz="1500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27822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BC898062-AABA-41AB-B926-969FB867C213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8594725" y="4662488"/>
            <a:ext cx="549275" cy="3937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16</a:t>
            </a:fld>
            <a:endParaRPr lang="de-DE"/>
          </a:p>
        </p:txBody>
      </p:sp>
      <p:sp>
        <p:nvSpPr>
          <p:cNvPr id="8" name="Titolo 2">
            <a:extLst>
              <a:ext uri="{FF2B5EF4-FFF2-40B4-BE49-F238E27FC236}">
                <a16:creationId xmlns:a16="http://schemas.microsoft.com/office/drawing/2014/main" id="{BFD6E26F-2E41-460F-9D30-1AA3ACB35DA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444500"/>
            <a:ext cx="8521700" cy="573088"/>
          </a:xfrm>
        </p:spPr>
        <p:txBody>
          <a:bodyPr>
            <a:normAutofit fontScale="90000"/>
          </a:bodyPr>
          <a:lstStyle/>
          <a:p>
            <a:r>
              <a:rPr lang="it-IT" sz="2800" b="1" dirty="0"/>
              <a:t>HL7 FHIR4FHIR IG: a </a:t>
            </a:r>
            <a:r>
              <a:rPr lang="en-US" sz="2800" b="1" dirty="0"/>
              <a:t>collaboration</a:t>
            </a:r>
            <a:r>
              <a:rPr lang="it-IT" sz="2800" b="1" dirty="0"/>
              <a:t> </a:t>
            </a:r>
            <a:r>
              <a:rPr lang="it-IT" sz="2800" b="1" dirty="0" err="1"/>
              <a:t>result</a:t>
            </a:r>
            <a:br>
              <a:rPr lang="it-IT" dirty="0"/>
            </a:br>
            <a:endParaRPr lang="it-IT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0D2C5950-E9A6-4A0B-B114-DB7695EFFA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31272" y="1123702"/>
            <a:ext cx="7199643" cy="3509826"/>
          </a:xfrm>
          <a:prstGeom prst="rect">
            <a:avLst/>
          </a:prstGeom>
        </p:spPr>
      </p:pic>
      <p:pic>
        <p:nvPicPr>
          <p:cNvPr id="10" name="Google Shape;221;p2">
            <a:extLst>
              <a:ext uri="{FF2B5EF4-FFF2-40B4-BE49-F238E27FC236}">
                <a16:creationId xmlns:a16="http://schemas.microsoft.com/office/drawing/2014/main" id="{8211D6CF-9F5F-454F-9A4F-D6821690F4A2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378123" y="3783324"/>
            <a:ext cx="1208223" cy="8054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252;p4">
            <a:extLst>
              <a:ext uri="{FF2B5EF4-FFF2-40B4-BE49-F238E27FC236}">
                <a16:creationId xmlns:a16="http://schemas.microsoft.com/office/drawing/2014/main" id="{4B354C6C-FE42-4FC8-9231-D2EE9D267E56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018612" y="928523"/>
            <a:ext cx="2371151" cy="888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4" descr="HL7 International Logo">
            <a:extLst>
              <a:ext uri="{FF2B5EF4-FFF2-40B4-BE49-F238E27FC236}">
                <a16:creationId xmlns:a16="http://schemas.microsoft.com/office/drawing/2014/main" id="{762A0921-7665-4FF1-B08C-729B0A2045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863" y="3544784"/>
            <a:ext cx="1036394" cy="570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85690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tangolo 12">
            <a:extLst>
              <a:ext uri="{FF2B5EF4-FFF2-40B4-BE49-F238E27FC236}">
                <a16:creationId xmlns:a16="http://schemas.microsoft.com/office/drawing/2014/main" id="{FE65B215-413E-4DD5-8519-DB6C643ACF76}"/>
              </a:ext>
            </a:extLst>
          </p:cNvPr>
          <p:cNvSpPr/>
          <p:nvPr/>
        </p:nvSpPr>
        <p:spPr>
          <a:xfrm>
            <a:off x="308731" y="3635876"/>
            <a:ext cx="8351349" cy="100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/>
              <a:t>Normative Publication</a:t>
            </a:r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97F4075B-B7CC-4E29-9CC0-9237B4288B93}"/>
              </a:ext>
            </a:extLst>
          </p:cNvPr>
          <p:cNvSpPr/>
          <p:nvPr/>
        </p:nvSpPr>
        <p:spPr>
          <a:xfrm>
            <a:off x="308731" y="1938008"/>
            <a:ext cx="8351349" cy="10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/>
              <a:t>STU Publication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83C04055-85C3-4DB1-BA3C-94E9DF828831}"/>
              </a:ext>
            </a:extLst>
          </p:cNvPr>
          <p:cNvSpPr/>
          <p:nvPr/>
        </p:nvSpPr>
        <p:spPr>
          <a:xfrm>
            <a:off x="308731" y="896584"/>
            <a:ext cx="8351349" cy="100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600" b="1" dirty="0"/>
              <a:t>HL7 </a:t>
            </a:r>
          </a:p>
          <a:p>
            <a:pPr algn="r"/>
            <a:r>
              <a:rPr lang="en-US" sz="1600" b="1" dirty="0"/>
              <a:t>Project Scope Statement</a:t>
            </a:r>
          </a:p>
          <a:p>
            <a:pPr algn="r"/>
            <a:r>
              <a:rPr lang="en-US" sz="1600" b="1" dirty="0"/>
              <a:t>Approval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5B588E87-CE2B-48BF-92CD-94F77064885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276225"/>
            <a:ext cx="8521700" cy="573088"/>
          </a:xfrm>
        </p:spPr>
        <p:txBody>
          <a:bodyPr>
            <a:normAutofit fontScale="90000"/>
          </a:bodyPr>
          <a:lstStyle/>
          <a:p>
            <a:r>
              <a:rPr lang="it-IT" dirty="0"/>
              <a:t>Time Plan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407069F-BDEB-444F-BEA6-081BB5DB47F8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8594725" y="4662488"/>
            <a:ext cx="549275" cy="3937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17</a:t>
            </a:fld>
            <a:endParaRPr lang="de-DE"/>
          </a:p>
        </p:txBody>
      </p:sp>
      <p:graphicFrame>
        <p:nvGraphicFramePr>
          <p:cNvPr id="5" name="Diagramma 4">
            <a:extLst>
              <a:ext uri="{FF2B5EF4-FFF2-40B4-BE49-F238E27FC236}">
                <a16:creationId xmlns:a16="http://schemas.microsoft.com/office/drawing/2014/main" id="{E7B2905C-1473-4AEF-B1E3-6E9CC4095E6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09140274"/>
              </p:ext>
            </p:extLst>
          </p:nvPr>
        </p:nvGraphicFramePr>
        <p:xfrm>
          <a:off x="255320" y="1009538"/>
          <a:ext cx="4316680" cy="8608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6" name="Diagramma 5">
            <a:extLst>
              <a:ext uri="{FF2B5EF4-FFF2-40B4-BE49-F238E27FC236}">
                <a16:creationId xmlns:a16="http://schemas.microsoft.com/office/drawing/2014/main" id="{53B9600F-D9B0-41F9-8FFB-C5988F2B1E2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56543773"/>
              </p:ext>
            </p:extLst>
          </p:nvPr>
        </p:nvGraphicFramePr>
        <p:xfrm>
          <a:off x="3752588" y="1978188"/>
          <a:ext cx="3826821" cy="8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aphicFrame>
        <p:nvGraphicFramePr>
          <p:cNvPr id="9" name="Diagramma 8">
            <a:extLst>
              <a:ext uri="{FF2B5EF4-FFF2-40B4-BE49-F238E27FC236}">
                <a16:creationId xmlns:a16="http://schemas.microsoft.com/office/drawing/2014/main" id="{E751B744-7E73-4F8D-877F-D0E597E033A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95880063"/>
              </p:ext>
            </p:extLst>
          </p:nvPr>
        </p:nvGraphicFramePr>
        <p:xfrm>
          <a:off x="5931729" y="3711843"/>
          <a:ext cx="3051954" cy="8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sp>
        <p:nvSpPr>
          <p:cNvPr id="3" name="Rettangolo 2">
            <a:extLst>
              <a:ext uri="{FF2B5EF4-FFF2-40B4-BE49-F238E27FC236}">
                <a16:creationId xmlns:a16="http://schemas.microsoft.com/office/drawing/2014/main" id="{29851FB2-3B2B-4D13-95DD-3C184D259469}"/>
              </a:ext>
            </a:extLst>
          </p:cNvPr>
          <p:cNvSpPr/>
          <p:nvPr/>
        </p:nvSpPr>
        <p:spPr>
          <a:xfrm>
            <a:off x="308731" y="2979432"/>
            <a:ext cx="8351349" cy="623019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/>
              <a:t>FAIR track @ FHIR </a:t>
            </a:r>
            <a:r>
              <a:rPr lang="en-US" sz="1600" b="1" dirty="0" err="1"/>
              <a:t>Connectathon</a:t>
            </a:r>
            <a:endParaRPr lang="en-US" sz="1600" b="1" dirty="0"/>
          </a:p>
        </p:txBody>
      </p:sp>
      <p:graphicFrame>
        <p:nvGraphicFramePr>
          <p:cNvPr id="7" name="Diagramma 6">
            <a:extLst>
              <a:ext uri="{FF2B5EF4-FFF2-40B4-BE49-F238E27FC236}">
                <a16:creationId xmlns:a16="http://schemas.microsoft.com/office/drawing/2014/main" id="{5177D4F5-DE88-456D-8A88-A54E65DED00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45499615"/>
              </p:ext>
            </p:extLst>
          </p:nvPr>
        </p:nvGraphicFramePr>
        <p:xfrm>
          <a:off x="3700586" y="3026920"/>
          <a:ext cx="4825897" cy="5630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8" r:lo="rId19" r:qs="rId20" r:cs="rId21"/>
          </a:graphicData>
        </a:graphic>
      </p:graphicFrame>
      <p:pic>
        <p:nvPicPr>
          <p:cNvPr id="19" name="Immagine 18">
            <a:extLst>
              <a:ext uri="{FF2B5EF4-FFF2-40B4-BE49-F238E27FC236}">
                <a16:creationId xmlns:a16="http://schemas.microsoft.com/office/drawing/2014/main" id="{FF837338-EE8A-4EAE-84D1-E70F2818528B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837473B0-CC2E-450A-ABE3-18F120FF3D39}">
                <a1611:picAttrSrcUrl xmlns:a1611="http://schemas.microsoft.com/office/drawing/2016/11/main" r:id="rId24"/>
              </a:ext>
            </a:extLst>
          </a:blip>
          <a:stretch>
            <a:fillRect/>
          </a:stretch>
        </p:blipFill>
        <p:spPr>
          <a:xfrm>
            <a:off x="1359485" y="986022"/>
            <a:ext cx="434265" cy="434265"/>
          </a:xfrm>
          <a:prstGeom prst="rect">
            <a:avLst/>
          </a:prstGeom>
        </p:spPr>
      </p:pic>
      <p:pic>
        <p:nvPicPr>
          <p:cNvPr id="21" name="Immagine 20">
            <a:extLst>
              <a:ext uri="{FF2B5EF4-FFF2-40B4-BE49-F238E27FC236}">
                <a16:creationId xmlns:a16="http://schemas.microsoft.com/office/drawing/2014/main" id="{B5669961-9D1A-4D8B-B126-03DD4BB5C330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837473B0-CC2E-450A-ABE3-18F120FF3D39}">
                <a1611:picAttrSrcUrl xmlns:a1611="http://schemas.microsoft.com/office/drawing/2016/11/main" r:id="rId24"/>
              </a:ext>
            </a:extLst>
          </a:blip>
          <a:stretch>
            <a:fillRect/>
          </a:stretch>
        </p:blipFill>
        <p:spPr>
          <a:xfrm>
            <a:off x="2683583" y="986022"/>
            <a:ext cx="434265" cy="434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9417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15B5380-944C-4702-BCC0-57CCABD9C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DFC631D0-862C-449C-A1B0-59E0CDA9206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18</a:t>
            </a:fld>
            <a:endParaRPr lang="de-DE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9650E13F-C895-4CD4-A494-2B9A601AF7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620" y="1885319"/>
            <a:ext cx="3670992" cy="1692000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95E76BF2-E5FA-4D7A-A46C-60967D8103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8758" y="1910016"/>
            <a:ext cx="3617408" cy="1667303"/>
          </a:xfrm>
          <a:prstGeom prst="rect">
            <a:avLst/>
          </a:prstGeom>
        </p:spPr>
      </p:pic>
      <p:grpSp>
        <p:nvGrpSpPr>
          <p:cNvPr id="9" name="Gruppo 8">
            <a:extLst>
              <a:ext uri="{FF2B5EF4-FFF2-40B4-BE49-F238E27FC236}">
                <a16:creationId xmlns:a16="http://schemas.microsoft.com/office/drawing/2014/main" id="{20263085-9148-4799-ABE3-B4D3A6124DD8}"/>
              </a:ext>
            </a:extLst>
          </p:cNvPr>
          <p:cNvGrpSpPr/>
          <p:nvPr/>
        </p:nvGrpSpPr>
        <p:grpSpPr>
          <a:xfrm>
            <a:off x="3283849" y="2630774"/>
            <a:ext cx="1661458" cy="1189317"/>
            <a:chOff x="3526119" y="2115671"/>
            <a:chExt cx="1661458" cy="1189317"/>
          </a:xfrm>
        </p:grpSpPr>
        <p:sp>
          <p:nvSpPr>
            <p:cNvPr id="8" name="Freccia a destra 7">
              <a:extLst>
                <a:ext uri="{FF2B5EF4-FFF2-40B4-BE49-F238E27FC236}">
                  <a16:creationId xmlns:a16="http://schemas.microsoft.com/office/drawing/2014/main" id="{0CF046A8-0417-4130-9D79-4F4E1E94B8A8}"/>
                </a:ext>
              </a:extLst>
            </p:cNvPr>
            <p:cNvSpPr/>
            <p:nvPr/>
          </p:nvSpPr>
          <p:spPr>
            <a:xfrm>
              <a:off x="3526119" y="2115671"/>
              <a:ext cx="1661458" cy="1189317"/>
            </a:xfrm>
            <a:prstGeom prst="rightArrow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Google Shape;273;gb624d8abe3_0_74">
              <a:extLst>
                <a:ext uri="{FF2B5EF4-FFF2-40B4-BE49-F238E27FC236}">
                  <a16:creationId xmlns:a16="http://schemas.microsoft.com/office/drawing/2014/main" id="{5A1EBBCE-F33F-4DFA-887D-9B0F7245D473}"/>
                </a:ext>
              </a:extLst>
            </p:cNvPr>
            <p:cNvPicPr preferRelativeResize="0"/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alphaModFix/>
            </a:blip>
            <a:stretch>
              <a:fillRect/>
            </a:stretch>
          </p:blipFill>
          <p:spPr>
            <a:xfrm>
              <a:off x="3569570" y="2457411"/>
              <a:ext cx="1470201" cy="499858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530620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AA3903CE-C342-4D30-A254-65C16D3F4A38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0" y="469900"/>
            <a:ext cx="8572500" cy="200025"/>
          </a:xfrm>
        </p:spPr>
        <p:txBody>
          <a:bodyPr>
            <a:normAutofit fontScale="32500" lnSpcReduction="20000"/>
          </a:bodyPr>
          <a:lstStyle/>
          <a:p>
            <a:r>
              <a:rPr lang="en-US" dirty="0"/>
              <a:t>The journey has just begun…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845041C-30DE-4E08-BE6F-F6CB65585F2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4722813"/>
            <a:ext cx="285750" cy="142875"/>
          </a:xfrm>
        </p:spPr>
        <p:txBody>
          <a:bodyPr wrap="square" anchor="ctr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de-DE" sz="200" smtClean="0"/>
              <a:pPr marL="0" lvl="0" indent="0" rtl="0">
                <a:spcBef>
                  <a:spcPts val="0"/>
                </a:spcBef>
                <a:spcAft>
                  <a:spcPts val="600"/>
                </a:spcAft>
                <a:buNone/>
              </a:pPr>
              <a:t>19</a:t>
            </a:fld>
            <a:endParaRPr lang="de-DE" sz="200"/>
          </a:p>
        </p:txBody>
      </p:sp>
      <p:pic>
        <p:nvPicPr>
          <p:cNvPr id="6" name="Immagine 5" descr="Immagine che contiene erba, esterni, paese, strada&#10;&#10;Descrizione generata automaticamente">
            <a:extLst>
              <a:ext uri="{FF2B5EF4-FFF2-40B4-BE49-F238E27FC236}">
                <a16:creationId xmlns:a16="http://schemas.microsoft.com/office/drawing/2014/main" id="{6AC67608-5AD4-4296-93A8-D5FF2212453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7937" r="2" b="22663"/>
          <a:stretch/>
        </p:blipFill>
        <p:spPr>
          <a:xfrm>
            <a:off x="311700" y="1152475"/>
            <a:ext cx="8520600" cy="34164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5913139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ma 4">
            <a:extLst>
              <a:ext uri="{FF2B5EF4-FFF2-40B4-BE49-F238E27FC236}">
                <a16:creationId xmlns:a16="http://schemas.microsoft.com/office/drawing/2014/main" id="{751A5235-EBC0-4316-832E-C2278965799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3656541"/>
              </p:ext>
            </p:extLst>
          </p:nvPr>
        </p:nvGraphicFramePr>
        <p:xfrm>
          <a:off x="986198" y="1143462"/>
          <a:ext cx="6676664" cy="34057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Freccia a pentagono 6">
            <a:extLst>
              <a:ext uri="{FF2B5EF4-FFF2-40B4-BE49-F238E27FC236}">
                <a16:creationId xmlns:a16="http://schemas.microsoft.com/office/drawing/2014/main" id="{51AA82BB-F0ED-4DC6-B42D-BC6816AE3F96}"/>
              </a:ext>
            </a:extLst>
          </p:cNvPr>
          <p:cNvSpPr/>
          <p:nvPr/>
        </p:nvSpPr>
        <p:spPr>
          <a:xfrm>
            <a:off x="283579" y="1143463"/>
            <a:ext cx="2442259" cy="841596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Collect real-world cases involving collection of data</a:t>
            </a:r>
          </a:p>
        </p:txBody>
      </p:sp>
      <p:sp>
        <p:nvSpPr>
          <p:cNvPr id="8" name="Callout: freccia a sinistra 7">
            <a:extLst>
              <a:ext uri="{FF2B5EF4-FFF2-40B4-BE49-F238E27FC236}">
                <a16:creationId xmlns:a16="http://schemas.microsoft.com/office/drawing/2014/main" id="{E36B127F-3FB3-4A5D-AF64-CC686F5B6151}"/>
              </a:ext>
            </a:extLst>
          </p:cNvPr>
          <p:cNvSpPr/>
          <p:nvPr/>
        </p:nvSpPr>
        <p:spPr>
          <a:xfrm>
            <a:off x="6655444" y="2116310"/>
            <a:ext cx="2332298" cy="1452622"/>
          </a:xfrm>
          <a:prstGeom prst="leftArrowCallout">
            <a:avLst>
              <a:gd name="adj1" fmla="val 25000"/>
              <a:gd name="adj2" fmla="val 25000"/>
              <a:gd name="adj3" fmla="val 17498"/>
              <a:gd name="adj4" fmla="val 7487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Publication, discovery, retrieval</a:t>
            </a:r>
          </a:p>
        </p:txBody>
      </p:sp>
      <p:sp>
        <p:nvSpPr>
          <p:cNvPr id="9" name="Callout: freccia in su 8">
            <a:extLst>
              <a:ext uri="{FF2B5EF4-FFF2-40B4-BE49-F238E27FC236}">
                <a16:creationId xmlns:a16="http://schemas.microsoft.com/office/drawing/2014/main" id="{B44E9D83-A031-471B-866C-1549B01166B2}"/>
              </a:ext>
            </a:extLst>
          </p:cNvPr>
          <p:cNvSpPr/>
          <p:nvPr/>
        </p:nvSpPr>
        <p:spPr>
          <a:xfrm>
            <a:off x="156258" y="2116311"/>
            <a:ext cx="1915608" cy="1842231"/>
          </a:xfrm>
          <a:prstGeom prst="upArrowCallout">
            <a:avLst>
              <a:gd name="adj1" fmla="val 28390"/>
              <a:gd name="adj2" fmla="val 25000"/>
              <a:gd name="adj3" fmla="val 15937"/>
              <a:gd name="adj4" fmla="val 80634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lang="en-US" dirty="0">
                <a:solidFill>
                  <a:schemeClr val="dk1"/>
                </a:solidFill>
              </a:rPr>
              <a:t>Healthcare datasets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Publication</a:t>
            </a:r>
            <a:endParaRPr lang="en-US" dirty="0"/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Research studies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Others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89259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786CCF4-77BF-4057-B8E0-5178979A72A4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998538"/>
            <a:ext cx="5570538" cy="3429000"/>
          </a:xfrm>
        </p:spPr>
        <p:txBody>
          <a:bodyPr wrap="square" anchor="t">
            <a:normAutofit fontScale="92500" lnSpcReduction="10000"/>
          </a:bodyPr>
          <a:lstStyle/>
          <a:p>
            <a:pPr rtl="0" fontAlgn="base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b="0" i="0" u="none" strike="noStrike" dirty="0">
                <a:effectLst/>
              </a:rPr>
              <a:t>What FHIR profiles are needed as mandatory measures of </a:t>
            </a:r>
            <a:r>
              <a:rPr lang="en-US" b="0" i="0" u="none" strike="noStrike" dirty="0" err="1">
                <a:effectLst/>
              </a:rPr>
              <a:t>FAIRness</a:t>
            </a:r>
            <a:r>
              <a:rPr lang="en-US" b="0" i="0" u="none" strike="noStrike" dirty="0">
                <a:effectLst/>
              </a:rPr>
              <a:t>?</a:t>
            </a:r>
          </a:p>
          <a:p>
            <a:pPr rtl="0" fontAlgn="base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b="0" i="0" u="none" strike="noStrike" dirty="0">
                <a:effectLst/>
              </a:rPr>
              <a:t>How do we measure the </a:t>
            </a:r>
            <a:r>
              <a:rPr lang="en-US" b="0" i="0" u="none" strike="noStrike" dirty="0" err="1">
                <a:effectLst/>
              </a:rPr>
              <a:t>FAIRness</a:t>
            </a:r>
            <a:r>
              <a:rPr lang="en-US" b="0" i="0" u="none" strike="noStrike" dirty="0">
                <a:effectLst/>
              </a:rPr>
              <a:t> of an implementation?</a:t>
            </a:r>
          </a:p>
          <a:p>
            <a:pPr rtl="0" fontAlgn="base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b="0" i="0" u="none" strike="noStrike" dirty="0">
                <a:effectLst/>
              </a:rPr>
              <a:t>What FAIR measures need to be included or are recommended in HL7 FHIR profiles and implementation guides?</a:t>
            </a:r>
          </a:p>
          <a:p>
            <a:pPr rtl="0" fontAlgn="base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dirty="0"/>
              <a:t>…….</a:t>
            </a:r>
            <a:endParaRPr lang="en-US" b="0" i="0" u="none" strike="noStrike" dirty="0">
              <a:effectLst/>
            </a:endParaRPr>
          </a:p>
          <a:p>
            <a:pPr>
              <a:spcAft>
                <a:spcPts val="600"/>
              </a:spcAft>
            </a:pP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89A8AC1-A508-4C0A-B266-8A6B54EFCAA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4722813"/>
            <a:ext cx="285750" cy="142875"/>
          </a:xfrm>
        </p:spPr>
        <p:txBody>
          <a:bodyPr wrap="square" anchor="ctr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de-DE" sz="200" smtClean="0"/>
              <a:pPr marL="0" lvl="0" indent="0" rtl="0">
                <a:spcBef>
                  <a:spcPts val="0"/>
                </a:spcBef>
                <a:spcAft>
                  <a:spcPts val="600"/>
                </a:spcAft>
                <a:buNone/>
              </a:pPr>
              <a:t>20</a:t>
            </a:fld>
            <a:endParaRPr lang="de-DE" sz="200"/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94C63D71-DA8E-43EB-855E-5C2405D2919D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0" y="469900"/>
            <a:ext cx="5570538" cy="233363"/>
          </a:xfrm>
        </p:spPr>
        <p:txBody>
          <a:bodyPr>
            <a:normAutofit fontScale="40000" lnSpcReduction="20000"/>
          </a:bodyPr>
          <a:lstStyle/>
          <a:p>
            <a:r>
              <a:rPr lang="en-US" dirty="0"/>
              <a:t>… we have questions to be addressed …</a:t>
            </a:r>
          </a:p>
        </p:txBody>
      </p:sp>
      <p:pic>
        <p:nvPicPr>
          <p:cNvPr id="5" name="Segnaposto immagine 4" descr="Immagine che contiene erba, esterni, paese, strada&#10;&#10;Descrizione generata automaticamente">
            <a:extLst>
              <a:ext uri="{FF2B5EF4-FFF2-40B4-BE49-F238E27FC236}">
                <a16:creationId xmlns:a16="http://schemas.microsoft.com/office/drawing/2014/main" id="{301AD658-ACE7-4C46-BD39-E792A7C269B6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7528" r="27528"/>
          <a:stretch/>
        </p:blipFill>
        <p:spPr>
          <a:xfrm>
            <a:off x="5999163" y="0"/>
            <a:ext cx="3144837" cy="47148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0949312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 descr="Immagine che contiene esterni, uomo, fotografia, tenendo&#10;&#10;Descrizione generata automaticamente">
            <a:extLst>
              <a:ext uri="{FF2B5EF4-FFF2-40B4-BE49-F238E27FC236}">
                <a16:creationId xmlns:a16="http://schemas.microsoft.com/office/drawing/2014/main" id="{E21D16F0-818B-43D0-878D-7289EFFB374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7990" b="28432"/>
          <a:stretch/>
        </p:blipFill>
        <p:spPr>
          <a:xfrm>
            <a:off x="20" y="10"/>
            <a:ext cx="9143980" cy="5143490"/>
          </a:xfrm>
          <a:prstGeom prst="rect">
            <a:avLst/>
          </a:prstGeom>
          <a:noFill/>
        </p:spPr>
      </p:pic>
      <p:sp>
        <p:nvSpPr>
          <p:cNvPr id="4" name="Segnaposto numero diapositiva 3" hidden="1">
            <a:extLst>
              <a:ext uri="{FF2B5EF4-FFF2-40B4-BE49-F238E27FC236}">
                <a16:creationId xmlns:a16="http://schemas.microsoft.com/office/drawing/2014/main" id="{8AE372AA-A974-4B4E-99A5-6497E7C060C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4722813"/>
            <a:ext cx="285750" cy="142875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A3032E39-2DD7-6341-87B9-9AB98FE36691}" type="slidenum">
              <a:rPr lang="en-US" sz="100" smtClean="0"/>
              <a:pPr>
                <a:spcAft>
                  <a:spcPts val="600"/>
                </a:spcAft>
              </a:pPr>
              <a:t>21</a:t>
            </a:fld>
            <a:endParaRPr lang="en-US" sz="100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D9C0A50D-341D-4B97-A99D-9BBCCB95C538}"/>
              </a:ext>
            </a:extLst>
          </p:cNvPr>
          <p:cNvSpPr txBox="1"/>
          <p:nvPr/>
        </p:nvSpPr>
        <p:spPr>
          <a:xfrm>
            <a:off x="249380" y="166255"/>
            <a:ext cx="4370121" cy="1413163"/>
          </a:xfrm>
          <a:prstGeom prst="rect">
            <a:avLst/>
          </a:prstGeom>
          <a:noFill/>
        </p:spPr>
        <p:txBody>
          <a:bodyPr wrap="square" anchor="ctr" anchorCtr="0">
            <a:normAutofit fontScale="92500"/>
          </a:bodyPr>
          <a:lstStyle/>
          <a:p>
            <a:pPr marL="0" marR="0" lvl="0" indent="-34290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Tx/>
              <a:buNone/>
              <a:tabLst/>
              <a:defRPr/>
            </a:pPr>
            <a:r>
              <a:rPr kumimoji="0" lang="en-US" sz="3800" b="1" i="0" u="none" strike="noStrike" kern="0" cap="all" spc="0" normalizeH="0" baseline="0" noProof="0" dirty="0">
                <a:ln>
                  <a:solidFill>
                    <a:schemeClr val="bg1">
                      <a:lumMod val="75000"/>
                    </a:schemeClr>
                  </a:solidFill>
                </a:ln>
                <a:solidFill>
                  <a:srgbClr val="DA5875"/>
                </a:solidFill>
                <a:effectLst/>
                <a:uLnTx/>
                <a:uFillTx/>
                <a:latin typeface="Raleway" panose="020B0503030101060003" pitchFamily="34" charset="0"/>
                <a:cs typeface="Arial"/>
                <a:sym typeface="Arial"/>
              </a:rPr>
              <a:t>...it is The right time to jump in…</a:t>
            </a:r>
          </a:p>
        </p:txBody>
      </p:sp>
    </p:spTree>
    <p:extLst>
      <p:ext uri="{BB962C8B-B14F-4D97-AF65-F5344CB8AC3E}">
        <p14:creationId xmlns:p14="http://schemas.microsoft.com/office/powerpoint/2010/main" val="2614253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786CCF4-77BF-4057-B8E0-5178979A72A4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998538"/>
            <a:ext cx="5570538" cy="3429000"/>
          </a:xfrm>
        </p:spPr>
        <p:txBody>
          <a:bodyPr wrap="square" anchor="t">
            <a:normAutofit/>
          </a:bodyPr>
          <a:lstStyle/>
          <a:p>
            <a:pPr>
              <a:spcBef>
                <a:spcPts val="600"/>
              </a:spcBef>
              <a:buFont typeface="+mj-lt"/>
              <a:buAutoNum type="arabicPeriod"/>
            </a:pPr>
            <a:r>
              <a:rPr lang="it-IT" sz="2000" dirty="0" err="1"/>
              <a:t>learn</a:t>
            </a:r>
            <a:r>
              <a:rPr lang="it-IT" sz="2000" dirty="0"/>
              <a:t> more </a:t>
            </a:r>
            <a:r>
              <a:rPr lang="it-IT" sz="2000" dirty="0" err="1"/>
              <a:t>about</a:t>
            </a:r>
            <a:r>
              <a:rPr lang="it-IT" sz="2000" dirty="0"/>
              <a:t> the project ?</a:t>
            </a:r>
          </a:p>
          <a:p>
            <a:pPr>
              <a:spcBef>
                <a:spcPts val="600"/>
              </a:spcBef>
              <a:buFont typeface="+mj-lt"/>
              <a:buAutoNum type="arabicPeriod"/>
            </a:pPr>
            <a:r>
              <a:rPr lang="it-IT" sz="2000" dirty="0" err="1"/>
              <a:t>get</a:t>
            </a:r>
            <a:r>
              <a:rPr lang="it-IT" sz="2000" dirty="0"/>
              <a:t> </a:t>
            </a:r>
            <a:r>
              <a:rPr lang="it-IT" sz="2000" dirty="0" err="1"/>
              <a:t>involved</a:t>
            </a:r>
            <a:r>
              <a:rPr lang="it-IT" sz="2000" dirty="0"/>
              <a:t> ?</a:t>
            </a:r>
          </a:p>
          <a:p>
            <a:pPr>
              <a:spcBef>
                <a:spcPts val="600"/>
              </a:spcBef>
              <a:buFont typeface="+mj-lt"/>
              <a:buAutoNum type="arabicPeriod"/>
            </a:pPr>
            <a:r>
              <a:rPr lang="it-IT" sz="2000" dirty="0" err="1"/>
              <a:t>participate</a:t>
            </a:r>
            <a:r>
              <a:rPr lang="it-IT" sz="2000" dirty="0"/>
              <a:t> to the FHIR </a:t>
            </a:r>
            <a:r>
              <a:rPr lang="it-IT" sz="2000" dirty="0" err="1"/>
              <a:t>connectathon</a:t>
            </a:r>
            <a:r>
              <a:rPr lang="it-IT" sz="2000" dirty="0"/>
              <a:t> ?</a:t>
            </a:r>
          </a:p>
          <a:p>
            <a:pPr marL="939800" lvl="1" indent="-342900">
              <a:spcBef>
                <a:spcPts val="600"/>
              </a:spcBef>
              <a:buFont typeface="+mj-lt"/>
              <a:buAutoNum type="arabicPeriod"/>
            </a:pPr>
            <a:r>
              <a:rPr lang="it-IT" sz="1600" dirty="0" err="1"/>
              <a:t>Is</a:t>
            </a:r>
            <a:r>
              <a:rPr lang="it-IT" sz="1600" dirty="0"/>
              <a:t> </a:t>
            </a:r>
            <a:r>
              <a:rPr lang="it-IT" sz="1600" dirty="0" err="1"/>
              <a:t>it</a:t>
            </a:r>
            <a:r>
              <a:rPr lang="it-IT" sz="1600" dirty="0"/>
              <a:t> </a:t>
            </a:r>
            <a:r>
              <a:rPr lang="it-IT" sz="1600" dirty="0" err="1"/>
              <a:t>complex</a:t>
            </a:r>
            <a:r>
              <a:rPr lang="it-IT" sz="1600" dirty="0"/>
              <a:t> ? </a:t>
            </a:r>
          </a:p>
          <a:p>
            <a:pPr marL="939800" lvl="1" indent="-342900">
              <a:spcBef>
                <a:spcPts val="600"/>
              </a:spcBef>
              <a:buFont typeface="+mj-lt"/>
              <a:buAutoNum type="arabicPeriod"/>
            </a:pPr>
            <a:r>
              <a:rPr lang="it-IT" sz="1600" dirty="0" err="1"/>
              <a:t>Is</a:t>
            </a:r>
            <a:r>
              <a:rPr lang="it-IT" sz="1600" dirty="0"/>
              <a:t> </a:t>
            </a:r>
            <a:r>
              <a:rPr lang="it-IT" sz="1600" dirty="0" err="1"/>
              <a:t>it</a:t>
            </a:r>
            <a:r>
              <a:rPr lang="it-IT" sz="1600" dirty="0"/>
              <a:t> </a:t>
            </a:r>
            <a:r>
              <a:rPr lang="it-IT" sz="1600" dirty="0" err="1"/>
              <a:t>only</a:t>
            </a:r>
            <a:r>
              <a:rPr lang="it-IT" sz="1600" dirty="0"/>
              <a:t> for </a:t>
            </a:r>
            <a:r>
              <a:rPr lang="it-IT" sz="1600" dirty="0" err="1"/>
              <a:t>developpers</a:t>
            </a:r>
            <a:r>
              <a:rPr lang="it-IT" sz="1600" dirty="0"/>
              <a:t> ?</a:t>
            </a:r>
          </a:p>
          <a:p>
            <a:pPr marL="939800" lvl="1" indent="-342900">
              <a:spcBef>
                <a:spcPts val="600"/>
              </a:spcBef>
              <a:buFont typeface="+mj-lt"/>
              <a:buAutoNum type="arabicPeriod"/>
            </a:pPr>
            <a:r>
              <a:rPr lang="it-IT" sz="1600" dirty="0" err="1"/>
              <a:t>Is</a:t>
            </a:r>
            <a:r>
              <a:rPr lang="it-IT" sz="1600" dirty="0"/>
              <a:t> </a:t>
            </a:r>
            <a:r>
              <a:rPr lang="it-IT" sz="1600" dirty="0" err="1"/>
              <a:t>it</a:t>
            </a:r>
            <a:r>
              <a:rPr lang="it-IT" sz="1600" dirty="0"/>
              <a:t> </a:t>
            </a:r>
            <a:r>
              <a:rPr lang="it-IT" sz="1600" dirty="0" err="1"/>
              <a:t>expensive</a:t>
            </a:r>
            <a:r>
              <a:rPr lang="it-IT" sz="1600" dirty="0"/>
              <a:t> ?</a:t>
            </a:r>
            <a:endParaRPr lang="en-US" sz="1600" dirty="0"/>
          </a:p>
          <a:p>
            <a:pPr>
              <a:spcAft>
                <a:spcPts val="600"/>
              </a:spcAft>
            </a:pP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89A8AC1-A508-4C0A-B266-8A6B54EFCAA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4722813"/>
            <a:ext cx="285750" cy="142875"/>
          </a:xfrm>
        </p:spPr>
        <p:txBody>
          <a:bodyPr wrap="square" anchor="ctr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de-DE" sz="200" smtClean="0"/>
              <a:pPr marL="0" lvl="0" indent="0" rtl="0">
                <a:spcBef>
                  <a:spcPts val="0"/>
                </a:spcBef>
                <a:spcAft>
                  <a:spcPts val="600"/>
                </a:spcAft>
                <a:buNone/>
              </a:pPr>
              <a:t>22</a:t>
            </a:fld>
            <a:endParaRPr lang="de-DE" sz="200"/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94C63D71-DA8E-43EB-855E-5C2405D2919D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0" y="469900"/>
            <a:ext cx="5570538" cy="233363"/>
          </a:xfrm>
        </p:spPr>
        <p:txBody>
          <a:bodyPr>
            <a:normAutofit fontScale="40000" lnSpcReduction="20000"/>
          </a:bodyPr>
          <a:lstStyle/>
          <a:p>
            <a:r>
              <a:rPr lang="it-IT" sz="1800" dirty="0" err="1"/>
              <a:t>What</a:t>
            </a:r>
            <a:r>
              <a:rPr lang="it-IT" sz="1800" dirty="0"/>
              <a:t> </a:t>
            </a:r>
            <a:r>
              <a:rPr lang="it-IT" sz="1800" dirty="0" err="1"/>
              <a:t>If</a:t>
            </a:r>
            <a:r>
              <a:rPr lang="it-IT" sz="1800" dirty="0"/>
              <a:t> </a:t>
            </a:r>
            <a:r>
              <a:rPr lang="it-IT" sz="1800" dirty="0" err="1"/>
              <a:t>I’d</a:t>
            </a:r>
            <a:r>
              <a:rPr lang="it-IT" sz="1800" dirty="0"/>
              <a:t> like to .</a:t>
            </a:r>
            <a:r>
              <a:rPr lang="en-US" dirty="0"/>
              <a:t>..</a:t>
            </a:r>
          </a:p>
        </p:txBody>
      </p:sp>
      <p:pic>
        <p:nvPicPr>
          <p:cNvPr id="7" name="Immagine 6" descr="Addetto al servizio clienti depresso">
            <a:extLst>
              <a:ext uri="{FF2B5EF4-FFF2-40B4-BE49-F238E27FC236}">
                <a16:creationId xmlns:a16="http://schemas.microsoft.com/office/drawing/2014/main" id="{FDEBC12F-B2F9-4D7D-AE85-F43AE24635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9428" y="2214552"/>
            <a:ext cx="2130542" cy="23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3229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786CCF4-77BF-4057-B8E0-5178979A72A4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998538"/>
            <a:ext cx="5570538" cy="3429000"/>
          </a:xfrm>
        </p:spPr>
        <p:txBody>
          <a:bodyPr wrap="square" anchor="t">
            <a:normAutofit/>
          </a:bodyPr>
          <a:lstStyle/>
          <a:p>
            <a:pPr marL="457200" marR="0" lvl="0" indent="-342900" algn="l" defTabSz="914400" rtl="0" eaLnBrk="1" fontAlgn="auto" latinLnBrk="0" hangingPunct="1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+mj-lt"/>
              <a:buAutoNum type="arabicPeriod"/>
              <a:tabLst/>
              <a:defRPr/>
            </a:pPr>
            <a:r>
              <a:rPr kumimoji="0" lang="it-IT" sz="20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More </a:t>
            </a:r>
            <a:r>
              <a:rPr kumimoji="0" lang="it-IT" sz="2000" b="0" i="0" u="none" strike="noStrike" kern="0" cap="none" spc="0" normalizeH="0" baseline="0" noProof="0" dirty="0" err="1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infos</a:t>
            </a:r>
            <a:r>
              <a:rPr kumimoji="0" lang="it-IT" sz="20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it-IT" sz="2000" b="0" i="0" u="none" strike="noStrike" kern="0" cap="none" spc="0" normalizeH="0" baseline="0" noProof="0" dirty="0" err="1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about</a:t>
            </a:r>
            <a:r>
              <a:rPr kumimoji="0" lang="it-IT" sz="20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the project…</a:t>
            </a:r>
          </a:p>
          <a:p>
            <a:pPr marL="914400" marR="0" lvl="1" indent="-317500" algn="l" defTabSz="914400" rtl="0" eaLnBrk="1" fontAlgn="auto" latinLnBrk="0" hangingPunct="1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Char char="○"/>
              <a:tabLst/>
              <a:defRPr/>
            </a:pPr>
            <a:r>
              <a:rPr kumimoji="0" lang="it-IT" sz="1800" b="1" i="0" u="none" strike="noStrike" kern="0" cap="none" spc="0" normalizeH="0" baseline="0" noProof="0" dirty="0" err="1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Confluence</a:t>
            </a:r>
            <a:r>
              <a:rPr kumimoji="0" lang="it-IT" sz="1800" b="1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Project Page</a:t>
            </a:r>
            <a:r>
              <a:rPr kumimoji="0" lang="it-IT" sz="18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:</a:t>
            </a:r>
          </a:p>
          <a:p>
            <a:pPr marL="596900" marR="0" lvl="1" indent="0" algn="l" defTabSz="914400" rtl="0" eaLnBrk="1" fontAlgn="auto" latinLnBrk="0" hangingPunct="1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None/>
              <a:tabLst/>
              <a:defRPr/>
            </a:pPr>
            <a:r>
              <a:rPr kumimoji="0" lang="it-IT" sz="18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Arial"/>
                <a:hlinkClick r:id="rId2"/>
              </a:rPr>
              <a:t>https://confluence.hl7.org/pages/viewpage.action?pageId=91991234</a:t>
            </a:r>
            <a:endParaRPr kumimoji="0" lang="it-IT" sz="1800" b="0" i="0" u="none" strike="noStrike" kern="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457200" marR="0" lvl="0" indent="-342900" algn="l" defTabSz="914400" rtl="0" eaLnBrk="1" fontAlgn="auto" latinLnBrk="0" hangingPunct="1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+mj-lt"/>
              <a:buAutoNum type="arabicPeriod"/>
              <a:tabLst/>
              <a:defRPr/>
            </a:pPr>
            <a:r>
              <a:rPr kumimoji="0" lang="it-IT" sz="2000" b="0" i="0" u="none" strike="noStrike" kern="0" cap="none" spc="0" normalizeH="0" baseline="0" noProof="0" dirty="0" err="1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Get</a:t>
            </a:r>
            <a:r>
              <a:rPr kumimoji="0" lang="it-IT" sz="20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it-IT" sz="2000" b="0" i="0" u="none" strike="noStrike" kern="0" cap="none" spc="0" normalizeH="0" baseline="0" noProof="0" dirty="0" err="1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involved</a:t>
            </a:r>
            <a:r>
              <a:rPr kumimoji="0" lang="it-IT" sz="20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in the project or </a:t>
            </a:r>
            <a:r>
              <a:rPr kumimoji="0" lang="it-IT" sz="2000" b="0" i="0" u="none" strike="noStrike" kern="0" cap="none" spc="0" normalizeH="0" baseline="0" noProof="0" dirty="0" err="1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participate</a:t>
            </a:r>
            <a:r>
              <a:rPr kumimoji="0" lang="it-IT" sz="20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to the FHIR </a:t>
            </a:r>
            <a:r>
              <a:rPr kumimoji="0" lang="it-IT" sz="2000" b="0" i="0" u="none" strike="noStrike" kern="0" cap="none" spc="0" normalizeH="0" baseline="0" noProof="0" dirty="0" err="1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connectathon</a:t>
            </a:r>
            <a:r>
              <a:rPr kumimoji="0" lang="it-IT" sz="20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?</a:t>
            </a:r>
          </a:p>
          <a:p>
            <a:pPr marL="914400" marR="0" lvl="1" indent="-317500" algn="l" defTabSz="914400" rtl="0" eaLnBrk="1" fontAlgn="auto" latinLnBrk="0" hangingPunct="1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Char char="○"/>
              <a:tabLst/>
              <a:defRPr/>
            </a:pPr>
            <a:r>
              <a:rPr kumimoji="0" lang="it-IT" sz="1800" b="1" i="0" u="none" strike="noStrike" kern="0" cap="none" spc="0" normalizeH="0" baseline="0" noProof="0" dirty="0" err="1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Let’s</a:t>
            </a:r>
            <a:r>
              <a:rPr kumimoji="0" lang="it-IT" sz="1800" b="1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talk </a:t>
            </a:r>
            <a:r>
              <a:rPr kumimoji="0" lang="it-IT" sz="1800" b="1" i="0" u="none" strike="noStrike" kern="0" cap="none" spc="0" normalizeH="0" baseline="0" noProof="0" dirty="0" err="1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about</a:t>
            </a:r>
            <a:r>
              <a:rPr kumimoji="0" lang="it-IT" sz="1800" b="1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it-IT" sz="1800" b="1" i="0" u="none" strike="noStrike" kern="0" cap="none" spc="0" normalizeH="0" baseline="0" noProof="0" dirty="0" err="1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it</a:t>
            </a:r>
            <a:r>
              <a:rPr kumimoji="0" lang="it-IT" sz="1800" b="1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…</a:t>
            </a:r>
          </a:p>
          <a:p>
            <a:pPr>
              <a:spcAft>
                <a:spcPts val="600"/>
              </a:spcAft>
            </a:pP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89A8AC1-A508-4C0A-B266-8A6B54EFCAA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4722813"/>
            <a:ext cx="285750" cy="142875"/>
          </a:xfrm>
        </p:spPr>
        <p:txBody>
          <a:bodyPr wrap="square" anchor="ctr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de-DE" sz="200" smtClean="0"/>
              <a:pPr marL="0" lvl="0" indent="0" rtl="0">
                <a:spcBef>
                  <a:spcPts val="0"/>
                </a:spcBef>
                <a:spcAft>
                  <a:spcPts val="600"/>
                </a:spcAft>
                <a:buNone/>
              </a:pPr>
              <a:t>23</a:t>
            </a:fld>
            <a:endParaRPr lang="de-DE" sz="200"/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94C63D71-DA8E-43EB-855E-5C2405D2919D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0" y="469900"/>
            <a:ext cx="5570538" cy="233363"/>
          </a:xfrm>
        </p:spPr>
        <p:txBody>
          <a:bodyPr>
            <a:normAutofit fontScale="40000" lnSpcReduction="20000"/>
          </a:bodyPr>
          <a:lstStyle/>
          <a:p>
            <a:r>
              <a:rPr lang="it-IT" sz="1800" dirty="0" err="1"/>
              <a:t>What</a:t>
            </a:r>
            <a:r>
              <a:rPr lang="it-IT" sz="1800" dirty="0"/>
              <a:t> </a:t>
            </a:r>
            <a:r>
              <a:rPr lang="it-IT" sz="1800" dirty="0" err="1"/>
              <a:t>If</a:t>
            </a:r>
            <a:r>
              <a:rPr lang="it-IT" sz="1800" dirty="0"/>
              <a:t> </a:t>
            </a:r>
            <a:r>
              <a:rPr lang="it-IT" sz="1800" dirty="0" err="1"/>
              <a:t>I’d</a:t>
            </a:r>
            <a:r>
              <a:rPr lang="it-IT" sz="1800" dirty="0"/>
              <a:t> like to .</a:t>
            </a:r>
            <a:r>
              <a:rPr lang="en-US" dirty="0"/>
              <a:t>..</a:t>
            </a:r>
          </a:p>
        </p:txBody>
      </p:sp>
      <p:pic>
        <p:nvPicPr>
          <p:cNvPr id="5" name="Immagine 4" descr="Addetto al servizio clienti che spiega">
            <a:extLst>
              <a:ext uri="{FF2B5EF4-FFF2-40B4-BE49-F238E27FC236}">
                <a16:creationId xmlns:a16="http://schemas.microsoft.com/office/drawing/2014/main" id="{E2E39EBE-856F-4FEC-8B4E-2435FE4487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0805" y="2084134"/>
            <a:ext cx="2296804" cy="2352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740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uppo 11">
            <a:extLst>
              <a:ext uri="{FF2B5EF4-FFF2-40B4-BE49-F238E27FC236}">
                <a16:creationId xmlns:a16="http://schemas.microsoft.com/office/drawing/2014/main" id="{7007EB91-F01F-49D1-A4CF-94D50DE37929}"/>
              </a:ext>
            </a:extLst>
          </p:cNvPr>
          <p:cNvGrpSpPr/>
          <p:nvPr/>
        </p:nvGrpSpPr>
        <p:grpSpPr>
          <a:xfrm>
            <a:off x="579537" y="656382"/>
            <a:ext cx="8619908" cy="3752075"/>
            <a:chOff x="579537" y="656382"/>
            <a:chExt cx="8619908" cy="3752075"/>
          </a:xfrm>
        </p:grpSpPr>
        <p:pic>
          <p:nvPicPr>
            <p:cNvPr id="11" name="Google Shape;281;gb624d8abe3_0_98">
              <a:extLst>
                <a:ext uri="{FF2B5EF4-FFF2-40B4-BE49-F238E27FC236}">
                  <a16:creationId xmlns:a16="http://schemas.microsoft.com/office/drawing/2014/main" id="{91CD189F-7B61-46C8-A7F1-771E1856F71F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579537" y="1593321"/>
              <a:ext cx="4250726" cy="2815136"/>
            </a:xfrm>
            <a:prstGeom prst="rect">
              <a:avLst/>
            </a:prstGeom>
            <a:noFill/>
            <a:ln>
              <a:noFill/>
            </a:ln>
          </p:spPr>
        </p:pic>
        <p:graphicFrame>
          <p:nvGraphicFramePr>
            <p:cNvPr id="2" name="Diagramma 1">
              <a:extLst>
                <a:ext uri="{FF2B5EF4-FFF2-40B4-BE49-F238E27FC236}">
                  <a16:creationId xmlns:a16="http://schemas.microsoft.com/office/drawing/2014/main" id="{2CECDEC5-E6B6-497B-84EB-314AC307AB73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438032484"/>
                </p:ext>
              </p:extLst>
            </p:nvPr>
          </p:nvGraphicFramePr>
          <p:xfrm>
            <a:off x="3783384" y="656382"/>
            <a:ext cx="5416061" cy="3708805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  <p:grpSp>
          <p:nvGrpSpPr>
            <p:cNvPr id="3" name="Gruppo 2">
              <a:extLst>
                <a:ext uri="{FF2B5EF4-FFF2-40B4-BE49-F238E27FC236}">
                  <a16:creationId xmlns:a16="http://schemas.microsoft.com/office/drawing/2014/main" id="{883D8D06-274B-40CF-BED5-82B67193D113}"/>
                </a:ext>
              </a:extLst>
            </p:cNvPr>
            <p:cNvGrpSpPr/>
            <p:nvPr/>
          </p:nvGrpSpPr>
          <p:grpSpPr>
            <a:xfrm>
              <a:off x="3144483" y="776192"/>
              <a:ext cx="2813540" cy="3418449"/>
              <a:chOff x="3479407" y="375139"/>
              <a:chExt cx="2813540" cy="3418449"/>
            </a:xfrm>
          </p:grpSpPr>
          <p:sp>
            <p:nvSpPr>
              <p:cNvPr id="4" name="Freccia a destra 3">
                <a:extLst>
                  <a:ext uri="{FF2B5EF4-FFF2-40B4-BE49-F238E27FC236}">
                    <a16:creationId xmlns:a16="http://schemas.microsoft.com/office/drawing/2014/main" id="{F6475FD6-404B-44B4-B2D8-F59BF13AA4FF}"/>
                  </a:ext>
                </a:extLst>
              </p:cNvPr>
              <p:cNvSpPr/>
              <p:nvPr/>
            </p:nvSpPr>
            <p:spPr>
              <a:xfrm>
                <a:off x="4171068" y="1363678"/>
                <a:ext cx="1380981" cy="434971"/>
              </a:xfrm>
              <a:prstGeom prst="rightArrow">
                <a:avLst>
                  <a:gd name="adj1" fmla="val 51005"/>
                  <a:gd name="adj2" fmla="val 50000"/>
                </a:avLst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Freccia bidirezionale orizzontale 4">
                <a:extLst>
                  <a:ext uri="{FF2B5EF4-FFF2-40B4-BE49-F238E27FC236}">
                    <a16:creationId xmlns:a16="http://schemas.microsoft.com/office/drawing/2014/main" id="{DCDFF7F0-E375-47D2-929E-DF4770EADDC8}"/>
                  </a:ext>
                </a:extLst>
              </p:cNvPr>
              <p:cNvSpPr/>
              <p:nvPr/>
            </p:nvSpPr>
            <p:spPr>
              <a:xfrm>
                <a:off x="3479407" y="2382351"/>
                <a:ext cx="1188724" cy="434971"/>
              </a:xfrm>
              <a:prstGeom prst="leftRightArrow">
                <a:avLst>
                  <a:gd name="adj1" fmla="val 47844"/>
                  <a:gd name="adj2" fmla="val 50000"/>
                </a:avLst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Freccia curva 5">
                <a:extLst>
                  <a:ext uri="{FF2B5EF4-FFF2-40B4-BE49-F238E27FC236}">
                    <a16:creationId xmlns:a16="http://schemas.microsoft.com/office/drawing/2014/main" id="{2C2786E7-3540-4C64-B1B8-334D8D19947E}"/>
                  </a:ext>
                </a:extLst>
              </p:cNvPr>
              <p:cNvSpPr/>
              <p:nvPr/>
            </p:nvSpPr>
            <p:spPr>
              <a:xfrm flipV="1">
                <a:off x="4037429" y="2276982"/>
                <a:ext cx="630700" cy="1516606"/>
              </a:xfrm>
              <a:prstGeom prst="bentArrow">
                <a:avLst>
                  <a:gd name="adj1" fmla="val 32913"/>
                  <a:gd name="adj2" fmla="val 31320"/>
                  <a:gd name="adj3" fmla="val 31691"/>
                  <a:gd name="adj4" fmla="val 45980"/>
                </a:avLst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Freccia curva 6">
                <a:extLst>
                  <a:ext uri="{FF2B5EF4-FFF2-40B4-BE49-F238E27FC236}">
                    <a16:creationId xmlns:a16="http://schemas.microsoft.com/office/drawing/2014/main" id="{0EE9605A-365A-4138-B190-497884E7F137}"/>
                  </a:ext>
                </a:extLst>
              </p:cNvPr>
              <p:cNvSpPr/>
              <p:nvPr/>
            </p:nvSpPr>
            <p:spPr>
              <a:xfrm>
                <a:off x="4037428" y="375139"/>
                <a:ext cx="2255519" cy="1901843"/>
              </a:xfrm>
              <a:prstGeom prst="bentArrow">
                <a:avLst>
                  <a:gd name="adj1" fmla="val 10873"/>
                  <a:gd name="adj2" fmla="val 11531"/>
                  <a:gd name="adj3" fmla="val 14444"/>
                  <a:gd name="adj4" fmla="val 43750"/>
                </a:avLst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" name="Rettangolo 7">
                <a:extLst>
                  <a:ext uri="{FF2B5EF4-FFF2-40B4-BE49-F238E27FC236}">
                    <a16:creationId xmlns:a16="http://schemas.microsoft.com/office/drawing/2014/main" id="{473F3690-B94D-49FA-8717-51EF3557313C}"/>
                  </a:ext>
                </a:extLst>
              </p:cNvPr>
              <p:cNvSpPr/>
              <p:nvPr/>
            </p:nvSpPr>
            <p:spPr>
              <a:xfrm>
                <a:off x="4050127" y="2010982"/>
                <a:ext cx="183600" cy="516513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ttangolo 8">
                <a:extLst>
                  <a:ext uri="{FF2B5EF4-FFF2-40B4-BE49-F238E27FC236}">
                    <a16:creationId xmlns:a16="http://schemas.microsoft.com/office/drawing/2014/main" id="{03D0314C-C461-4450-BB3B-524E56BD4301}"/>
                  </a:ext>
                </a:extLst>
              </p:cNvPr>
              <p:cNvSpPr/>
              <p:nvPr/>
            </p:nvSpPr>
            <p:spPr>
              <a:xfrm rot="16200000">
                <a:off x="4026508" y="2344774"/>
                <a:ext cx="183600" cy="516513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ttangolo 9">
                <a:extLst>
                  <a:ext uri="{FF2B5EF4-FFF2-40B4-BE49-F238E27FC236}">
                    <a16:creationId xmlns:a16="http://schemas.microsoft.com/office/drawing/2014/main" id="{42B0C562-0196-4F91-87D7-A349F03DA0BB}"/>
                  </a:ext>
                </a:extLst>
              </p:cNvPr>
              <p:cNvSpPr/>
              <p:nvPr/>
            </p:nvSpPr>
            <p:spPr>
              <a:xfrm rot="16200000">
                <a:off x="4171969" y="1404105"/>
                <a:ext cx="190800" cy="35527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990070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>
            <a:extLst>
              <a:ext uri="{FF2B5EF4-FFF2-40B4-BE49-F238E27FC236}">
                <a16:creationId xmlns:a16="http://schemas.microsoft.com/office/drawing/2014/main" id="{E414EA65-38DC-40F3-B215-4E60096A76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433" y="1970006"/>
            <a:ext cx="1907325" cy="2653669"/>
          </a:xfrm>
          <a:prstGeom prst="rect">
            <a:avLst/>
          </a:prstGeom>
        </p:spPr>
      </p:pic>
      <p:graphicFrame>
        <p:nvGraphicFramePr>
          <p:cNvPr id="4" name="Tabella 4">
            <a:extLst>
              <a:ext uri="{FF2B5EF4-FFF2-40B4-BE49-F238E27FC236}">
                <a16:creationId xmlns:a16="http://schemas.microsoft.com/office/drawing/2014/main" id="{D927118F-1F38-48A3-B7C4-6D5BF152D9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382682"/>
              </p:ext>
            </p:extLst>
          </p:nvPr>
        </p:nvGraphicFramePr>
        <p:xfrm>
          <a:off x="3208307" y="945948"/>
          <a:ext cx="4888184" cy="101092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249171">
                  <a:extLst>
                    <a:ext uri="{9D8B030D-6E8A-4147-A177-3AD203B41FA5}">
                      <a16:colId xmlns:a16="http://schemas.microsoft.com/office/drawing/2014/main" val="3445001714"/>
                    </a:ext>
                  </a:extLst>
                </a:gridCol>
                <a:gridCol w="2639013">
                  <a:extLst>
                    <a:ext uri="{9D8B030D-6E8A-4147-A177-3AD203B41FA5}">
                      <a16:colId xmlns:a16="http://schemas.microsoft.com/office/drawing/2014/main" val="22851923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Data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Metadata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15376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Diagnosis 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Verification status, Patient and Encounter data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98545900"/>
                  </a:ext>
                </a:extLst>
              </a:tr>
            </a:tbl>
          </a:graphicData>
        </a:graphic>
      </p:graphicFrame>
      <p:sp>
        <p:nvSpPr>
          <p:cNvPr id="7" name="Callout: doppia linea piegata 6">
            <a:extLst>
              <a:ext uri="{FF2B5EF4-FFF2-40B4-BE49-F238E27FC236}">
                <a16:creationId xmlns:a16="http://schemas.microsoft.com/office/drawing/2014/main" id="{4ACC4834-8D1B-4EB5-9DDA-42ED101E9D4A}"/>
              </a:ext>
            </a:extLst>
          </p:cNvPr>
          <p:cNvSpPr/>
          <p:nvPr/>
        </p:nvSpPr>
        <p:spPr>
          <a:xfrm>
            <a:off x="777433" y="3787895"/>
            <a:ext cx="775504" cy="248696"/>
          </a:xfrm>
          <a:prstGeom prst="borderCallout3">
            <a:avLst>
              <a:gd name="adj1" fmla="val 18750"/>
              <a:gd name="adj2" fmla="val 102365"/>
              <a:gd name="adj3" fmla="val 31250"/>
              <a:gd name="adj4" fmla="val 107519"/>
              <a:gd name="adj5" fmla="val -1563"/>
              <a:gd name="adj6" fmla="val 161938"/>
              <a:gd name="adj7" fmla="val -788495"/>
              <a:gd name="adj8" fmla="val 367016"/>
            </a:avLst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0" name="Callout: doppia linea piegata 9">
            <a:extLst>
              <a:ext uri="{FF2B5EF4-FFF2-40B4-BE49-F238E27FC236}">
                <a16:creationId xmlns:a16="http://schemas.microsoft.com/office/drawing/2014/main" id="{FA2A32D5-22FB-47B4-928D-3079FA1B0049}"/>
              </a:ext>
            </a:extLst>
          </p:cNvPr>
          <p:cNvSpPr/>
          <p:nvPr/>
        </p:nvSpPr>
        <p:spPr>
          <a:xfrm flipH="1">
            <a:off x="777433" y="4265271"/>
            <a:ext cx="1485418" cy="358404"/>
          </a:xfrm>
          <a:prstGeom prst="borderCallout3">
            <a:avLst>
              <a:gd name="adj1" fmla="val 988"/>
              <a:gd name="adj2" fmla="val 1018"/>
              <a:gd name="adj3" fmla="val -24848"/>
              <a:gd name="adj4" fmla="val -15109"/>
              <a:gd name="adj5" fmla="val -447401"/>
              <a:gd name="adj6" fmla="val -142901"/>
              <a:gd name="adj7" fmla="val -641655"/>
              <a:gd name="adj8" fmla="val -281490"/>
            </a:avLst>
          </a:prstGeom>
          <a:noFill/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4F81BD"/>
              </a:solidFill>
              <a:latin typeface="Arial"/>
            </a:endParaRP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ED1688BF-A1D7-413F-AAF7-EE97E66824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0665" y="3069986"/>
            <a:ext cx="1273212" cy="1553689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256770FD-9350-4A3E-BA1A-D77A0CE57B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0208" y="2454012"/>
            <a:ext cx="1406267" cy="2433923"/>
          </a:xfrm>
          <a:prstGeom prst="rect">
            <a:avLst/>
          </a:prstGeom>
        </p:spPr>
      </p:pic>
      <p:sp>
        <p:nvSpPr>
          <p:cNvPr id="15" name="Callout: doppia linea piegata 14">
            <a:extLst>
              <a:ext uri="{FF2B5EF4-FFF2-40B4-BE49-F238E27FC236}">
                <a16:creationId xmlns:a16="http://schemas.microsoft.com/office/drawing/2014/main" id="{0309A7F4-7F50-42A9-9365-22624F617C2B}"/>
              </a:ext>
            </a:extLst>
          </p:cNvPr>
          <p:cNvSpPr/>
          <p:nvPr/>
        </p:nvSpPr>
        <p:spPr>
          <a:xfrm>
            <a:off x="4580150" y="2883261"/>
            <a:ext cx="1468184" cy="1809268"/>
          </a:xfrm>
          <a:prstGeom prst="borderCallout3">
            <a:avLst>
              <a:gd name="adj1" fmla="val 18750"/>
              <a:gd name="adj2" fmla="val -8333"/>
              <a:gd name="adj3" fmla="val 18750"/>
              <a:gd name="adj4" fmla="val -16667"/>
              <a:gd name="adj5" fmla="val 69612"/>
              <a:gd name="adj6" fmla="val -17455"/>
              <a:gd name="adj7" fmla="val 84174"/>
              <a:gd name="adj8" fmla="val -202271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6" name="Callout: doppia linea piegata 15">
            <a:extLst>
              <a:ext uri="{FF2B5EF4-FFF2-40B4-BE49-F238E27FC236}">
                <a16:creationId xmlns:a16="http://schemas.microsoft.com/office/drawing/2014/main" id="{E7211D9D-7A26-4524-9E42-987C380C3A6B}"/>
              </a:ext>
            </a:extLst>
          </p:cNvPr>
          <p:cNvSpPr/>
          <p:nvPr/>
        </p:nvSpPr>
        <p:spPr>
          <a:xfrm flipV="1">
            <a:off x="6557058" y="2372810"/>
            <a:ext cx="1539433" cy="2594500"/>
          </a:xfrm>
          <a:prstGeom prst="borderCallout3">
            <a:avLst>
              <a:gd name="adj1" fmla="val 2913"/>
              <a:gd name="adj2" fmla="val -1942"/>
              <a:gd name="adj3" fmla="val 5812"/>
              <a:gd name="adj4" fmla="val -19675"/>
              <a:gd name="adj5" fmla="val 5198"/>
              <a:gd name="adj6" fmla="val -205389"/>
              <a:gd name="adj7" fmla="val 17046"/>
              <a:gd name="adj8" fmla="val -318859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7" name="Callout: doppia linea piegata 16">
            <a:extLst>
              <a:ext uri="{FF2B5EF4-FFF2-40B4-BE49-F238E27FC236}">
                <a16:creationId xmlns:a16="http://schemas.microsoft.com/office/drawing/2014/main" id="{D6CBCBA4-902B-414F-A203-7FE7558F7874}"/>
              </a:ext>
            </a:extLst>
          </p:cNvPr>
          <p:cNvSpPr/>
          <p:nvPr/>
        </p:nvSpPr>
        <p:spPr>
          <a:xfrm>
            <a:off x="860384" y="3164376"/>
            <a:ext cx="1124673" cy="248696"/>
          </a:xfrm>
          <a:prstGeom prst="borderCallout3">
            <a:avLst>
              <a:gd name="adj1" fmla="val 18750"/>
              <a:gd name="adj2" fmla="val 102365"/>
              <a:gd name="adj3" fmla="val 31250"/>
              <a:gd name="adj4" fmla="val 107519"/>
              <a:gd name="adj5" fmla="val -1563"/>
              <a:gd name="adj6" fmla="val 161938"/>
              <a:gd name="adj7" fmla="val -606482"/>
              <a:gd name="adj8" fmla="val 435226"/>
            </a:avLst>
          </a:prstGeom>
          <a:noFill/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723799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>
            <a:extLst>
              <a:ext uri="{FF2B5EF4-FFF2-40B4-BE49-F238E27FC236}">
                <a16:creationId xmlns:a16="http://schemas.microsoft.com/office/drawing/2014/main" id="{216E4233-B5F0-4581-BDAB-DFAF764EFE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604" y="1106909"/>
            <a:ext cx="1654247" cy="3235938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9147E90E-9510-415A-AE82-279525CE61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dirty="0"/>
              <a:t>Implementing FAIR data with HL7 FHIR</a:t>
            </a:r>
            <a:endParaRPr lang="en-US" dirty="0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DBA188DA-B655-4E3F-AB5B-A0031D233BF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tabLst/>
              <a:defRPr/>
            </a:pPr>
            <a:fld id="{00000000-1234-1234-1234-123412341234}" type="slidenum">
              <a:rPr kumimoji="0" lang="en-US" sz="7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  <a:tabLst/>
                <a:defRPr/>
              </a:pPr>
              <a:t>5</a:t>
            </a:fld>
            <a:endParaRPr kumimoji="0" lang="en-US" sz="7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aphicFrame>
        <p:nvGraphicFramePr>
          <p:cNvPr id="4" name="Tabella 4">
            <a:extLst>
              <a:ext uri="{FF2B5EF4-FFF2-40B4-BE49-F238E27FC236}">
                <a16:creationId xmlns:a16="http://schemas.microsoft.com/office/drawing/2014/main" id="{D927118F-1F38-48A3-B7C4-6D5BF152D90D}"/>
              </a:ext>
            </a:extLst>
          </p:cNvPr>
          <p:cNvGraphicFramePr>
            <a:graphicFrameLocks noGrp="1"/>
          </p:cNvGraphicFramePr>
          <p:nvPr/>
        </p:nvGraphicFramePr>
        <p:xfrm>
          <a:off x="2916819" y="889601"/>
          <a:ext cx="5613534" cy="741680"/>
        </p:xfrm>
        <a:graphic>
          <a:graphicData uri="http://schemas.openxmlformats.org/drawingml/2006/table">
            <a:tbl>
              <a:tblPr firstRow="1" bandRow="1"/>
              <a:tblGrid>
                <a:gridCol w="2582922">
                  <a:extLst>
                    <a:ext uri="{9D8B030D-6E8A-4147-A177-3AD203B41FA5}">
                      <a16:colId xmlns:a16="http://schemas.microsoft.com/office/drawing/2014/main" val="3445001714"/>
                    </a:ext>
                  </a:extLst>
                </a:gridCol>
                <a:gridCol w="3030612">
                  <a:extLst>
                    <a:ext uri="{9D8B030D-6E8A-4147-A177-3AD203B41FA5}">
                      <a16:colId xmlns:a16="http://schemas.microsoft.com/office/drawing/2014/main" val="22851923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Data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Metadata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15376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Diagnosis, Patient 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Patient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8545900"/>
                  </a:ext>
                </a:extLst>
              </a:tr>
            </a:tbl>
          </a:graphicData>
        </a:graphic>
      </p:graphicFrame>
      <p:sp>
        <p:nvSpPr>
          <p:cNvPr id="7" name="Callout: doppia linea piegata 6">
            <a:extLst>
              <a:ext uri="{FF2B5EF4-FFF2-40B4-BE49-F238E27FC236}">
                <a16:creationId xmlns:a16="http://schemas.microsoft.com/office/drawing/2014/main" id="{4ACC4834-8D1B-4EB5-9DDA-42ED101E9D4A}"/>
              </a:ext>
            </a:extLst>
          </p:cNvPr>
          <p:cNvSpPr/>
          <p:nvPr/>
        </p:nvSpPr>
        <p:spPr>
          <a:xfrm>
            <a:off x="736922" y="3023132"/>
            <a:ext cx="775504" cy="248696"/>
          </a:xfrm>
          <a:prstGeom prst="borderCallout3">
            <a:avLst>
              <a:gd name="adj1" fmla="val 18750"/>
              <a:gd name="adj2" fmla="val 102365"/>
              <a:gd name="adj3" fmla="val 31250"/>
              <a:gd name="adj4" fmla="val 107519"/>
              <a:gd name="adj5" fmla="val -1563"/>
              <a:gd name="adj6" fmla="val 161938"/>
              <a:gd name="adj7" fmla="val -543215"/>
              <a:gd name="adj8" fmla="val 324654"/>
            </a:avLst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0" name="Callout: doppia linea piegata 9">
            <a:extLst>
              <a:ext uri="{FF2B5EF4-FFF2-40B4-BE49-F238E27FC236}">
                <a16:creationId xmlns:a16="http://schemas.microsoft.com/office/drawing/2014/main" id="{FA2A32D5-22FB-47B4-928D-3079FA1B0049}"/>
              </a:ext>
            </a:extLst>
          </p:cNvPr>
          <p:cNvSpPr/>
          <p:nvPr/>
        </p:nvSpPr>
        <p:spPr>
          <a:xfrm flipH="1">
            <a:off x="736922" y="3481639"/>
            <a:ext cx="990938" cy="230678"/>
          </a:xfrm>
          <a:prstGeom prst="borderCallout3">
            <a:avLst>
              <a:gd name="adj1" fmla="val 988"/>
              <a:gd name="adj2" fmla="val 1018"/>
              <a:gd name="adj3" fmla="val -24848"/>
              <a:gd name="adj4" fmla="val -15109"/>
              <a:gd name="adj5" fmla="val -211603"/>
              <a:gd name="adj6" fmla="val -288427"/>
              <a:gd name="adj7" fmla="val -753586"/>
              <a:gd name="adj8" fmla="val -399853"/>
            </a:avLst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ED1688BF-A1D7-413F-AAF7-EE97E66824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8280" y="2642728"/>
            <a:ext cx="1273212" cy="1553689"/>
          </a:xfrm>
          <a:prstGeom prst="rect">
            <a:avLst/>
          </a:prstGeom>
        </p:spPr>
      </p:pic>
      <p:sp>
        <p:nvSpPr>
          <p:cNvPr id="15" name="Callout: doppia linea piegata 14">
            <a:extLst>
              <a:ext uri="{FF2B5EF4-FFF2-40B4-BE49-F238E27FC236}">
                <a16:creationId xmlns:a16="http://schemas.microsoft.com/office/drawing/2014/main" id="{0309A7F4-7F50-42A9-9365-22624F617C2B}"/>
              </a:ext>
            </a:extLst>
          </p:cNvPr>
          <p:cNvSpPr/>
          <p:nvPr/>
        </p:nvSpPr>
        <p:spPr>
          <a:xfrm>
            <a:off x="6767765" y="2456003"/>
            <a:ext cx="1468184" cy="1809268"/>
          </a:xfrm>
          <a:prstGeom prst="borderCallout3">
            <a:avLst>
              <a:gd name="adj1" fmla="val 18750"/>
              <a:gd name="adj2" fmla="val -8333"/>
              <a:gd name="adj3" fmla="val 18750"/>
              <a:gd name="adj4" fmla="val -16667"/>
              <a:gd name="adj5" fmla="val 59696"/>
              <a:gd name="adj6" fmla="val -34799"/>
              <a:gd name="adj7" fmla="val 64990"/>
              <a:gd name="adj8" fmla="val -334788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7" name="Callout: doppia linea piegata 16">
            <a:extLst>
              <a:ext uri="{FF2B5EF4-FFF2-40B4-BE49-F238E27FC236}">
                <a16:creationId xmlns:a16="http://schemas.microsoft.com/office/drawing/2014/main" id="{D6CBCBA4-902B-414F-A203-7FE7558F7874}"/>
              </a:ext>
            </a:extLst>
          </p:cNvPr>
          <p:cNvSpPr/>
          <p:nvPr/>
        </p:nvSpPr>
        <p:spPr>
          <a:xfrm>
            <a:off x="681259" y="4131940"/>
            <a:ext cx="1124673" cy="248696"/>
          </a:xfrm>
          <a:prstGeom prst="borderCallout3">
            <a:avLst>
              <a:gd name="adj1" fmla="val 33075"/>
              <a:gd name="adj2" fmla="val 101837"/>
              <a:gd name="adj3" fmla="val 31250"/>
              <a:gd name="adj4" fmla="val 107519"/>
              <a:gd name="adj5" fmla="val -1563"/>
              <a:gd name="adj6" fmla="val 161938"/>
              <a:gd name="adj7" fmla="val -988624"/>
              <a:gd name="adj8" fmla="val 323792"/>
            </a:avLst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8" name="Callout: doppia linea piegata 17">
            <a:extLst>
              <a:ext uri="{FF2B5EF4-FFF2-40B4-BE49-F238E27FC236}">
                <a16:creationId xmlns:a16="http://schemas.microsoft.com/office/drawing/2014/main" id="{29A03408-87E2-4DB4-A877-7D5B4B61F33A}"/>
              </a:ext>
            </a:extLst>
          </p:cNvPr>
          <p:cNvSpPr/>
          <p:nvPr/>
        </p:nvSpPr>
        <p:spPr>
          <a:xfrm>
            <a:off x="6738829" y="3481638"/>
            <a:ext cx="1195496" cy="203335"/>
          </a:xfrm>
          <a:prstGeom prst="borderCallout3">
            <a:avLst>
              <a:gd name="adj1" fmla="val 988"/>
              <a:gd name="adj2" fmla="val 1018"/>
              <a:gd name="adj3" fmla="val -24848"/>
              <a:gd name="adj4" fmla="val -15109"/>
              <a:gd name="adj5" fmla="val -154974"/>
              <a:gd name="adj6" fmla="val -68849"/>
              <a:gd name="adj7" fmla="val -863016"/>
              <a:gd name="adj8" fmla="val -174692"/>
            </a:avLst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417080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>
            <a:extLst>
              <a:ext uri="{FF2B5EF4-FFF2-40B4-BE49-F238E27FC236}">
                <a16:creationId xmlns:a16="http://schemas.microsoft.com/office/drawing/2014/main" id="{216E4233-B5F0-4581-BDAB-DFAF764EFE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604" y="1106909"/>
            <a:ext cx="1654247" cy="3235938"/>
          </a:xfrm>
          <a:prstGeom prst="rect">
            <a:avLst/>
          </a:prstGeom>
        </p:spPr>
      </p:pic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DBA188DA-B655-4E3F-AB5B-A0031D233BF0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8872538" y="4808538"/>
            <a:ext cx="271462" cy="15875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tabLst/>
              <a:defRPr/>
            </a:pPr>
            <a:fld id="{00000000-1234-1234-1234-123412341234}" type="slidenum">
              <a:rPr kumimoji="0" lang="en-US" sz="7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  <a:tabLst/>
                <a:defRPr/>
              </a:pPr>
              <a:t>6</a:t>
            </a:fld>
            <a:endParaRPr kumimoji="0" lang="en-US" sz="7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aphicFrame>
        <p:nvGraphicFramePr>
          <p:cNvPr id="4" name="Tabella 4">
            <a:extLst>
              <a:ext uri="{FF2B5EF4-FFF2-40B4-BE49-F238E27FC236}">
                <a16:creationId xmlns:a16="http://schemas.microsoft.com/office/drawing/2014/main" id="{D927118F-1F38-48A3-B7C4-6D5BF152D9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0108900"/>
              </p:ext>
            </p:extLst>
          </p:nvPr>
        </p:nvGraphicFramePr>
        <p:xfrm>
          <a:off x="2921862" y="557187"/>
          <a:ext cx="5613534" cy="94996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3464246">
                  <a:extLst>
                    <a:ext uri="{9D8B030D-6E8A-4147-A177-3AD203B41FA5}">
                      <a16:colId xmlns:a16="http://schemas.microsoft.com/office/drawing/2014/main" val="3445001714"/>
                    </a:ext>
                  </a:extLst>
                </a:gridCol>
                <a:gridCol w="2149288">
                  <a:extLst>
                    <a:ext uri="{9D8B030D-6E8A-4147-A177-3AD203B41FA5}">
                      <a16:colId xmlns:a16="http://schemas.microsoft.com/office/drawing/2014/main" val="22851923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Data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Metadata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15376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Diagnosis, Patient Age and Location, Medications taken, when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dirty="0"/>
                        <a:t>Patient data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98545900"/>
                  </a:ext>
                </a:extLst>
              </a:tr>
            </a:tbl>
          </a:graphicData>
        </a:graphic>
      </p:graphicFrame>
      <p:sp>
        <p:nvSpPr>
          <p:cNvPr id="7" name="Callout: doppia linea piegata 6">
            <a:extLst>
              <a:ext uri="{FF2B5EF4-FFF2-40B4-BE49-F238E27FC236}">
                <a16:creationId xmlns:a16="http://schemas.microsoft.com/office/drawing/2014/main" id="{4ACC4834-8D1B-4EB5-9DDA-42ED101E9D4A}"/>
              </a:ext>
            </a:extLst>
          </p:cNvPr>
          <p:cNvSpPr/>
          <p:nvPr/>
        </p:nvSpPr>
        <p:spPr>
          <a:xfrm>
            <a:off x="674756" y="3023132"/>
            <a:ext cx="775504" cy="248696"/>
          </a:xfrm>
          <a:prstGeom prst="borderCallout3">
            <a:avLst>
              <a:gd name="adj1" fmla="val 18750"/>
              <a:gd name="adj2" fmla="val 102365"/>
              <a:gd name="adj3" fmla="val 31250"/>
              <a:gd name="adj4" fmla="val 107519"/>
              <a:gd name="adj5" fmla="val -1563"/>
              <a:gd name="adj6" fmla="val 161938"/>
              <a:gd name="adj7" fmla="val -737548"/>
              <a:gd name="adj8" fmla="val 320881"/>
            </a:avLst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0" name="Callout: doppia linea piegata 9">
            <a:extLst>
              <a:ext uri="{FF2B5EF4-FFF2-40B4-BE49-F238E27FC236}">
                <a16:creationId xmlns:a16="http://schemas.microsoft.com/office/drawing/2014/main" id="{FA2A32D5-22FB-47B4-928D-3079FA1B0049}"/>
              </a:ext>
            </a:extLst>
          </p:cNvPr>
          <p:cNvSpPr/>
          <p:nvPr/>
        </p:nvSpPr>
        <p:spPr>
          <a:xfrm flipH="1">
            <a:off x="736922" y="3481639"/>
            <a:ext cx="1485418" cy="230678"/>
          </a:xfrm>
          <a:prstGeom prst="borderCallout3">
            <a:avLst>
              <a:gd name="adj1" fmla="val 988"/>
              <a:gd name="adj2" fmla="val 1018"/>
              <a:gd name="adj3" fmla="val -24848"/>
              <a:gd name="adj4" fmla="val -15109"/>
              <a:gd name="adj5" fmla="val -309415"/>
              <a:gd name="adj6" fmla="val -177576"/>
              <a:gd name="adj7" fmla="val -966507"/>
              <a:gd name="adj8" fmla="val -299692"/>
            </a:avLst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ED1688BF-A1D7-413F-AAF7-EE97E66824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8280" y="2642728"/>
            <a:ext cx="1273212" cy="1553689"/>
          </a:xfrm>
          <a:prstGeom prst="rect">
            <a:avLst/>
          </a:prstGeom>
        </p:spPr>
      </p:pic>
      <p:sp>
        <p:nvSpPr>
          <p:cNvPr id="15" name="Callout: doppia linea piegata 14">
            <a:extLst>
              <a:ext uri="{FF2B5EF4-FFF2-40B4-BE49-F238E27FC236}">
                <a16:creationId xmlns:a16="http://schemas.microsoft.com/office/drawing/2014/main" id="{0309A7F4-7F50-42A9-9365-22624F617C2B}"/>
              </a:ext>
            </a:extLst>
          </p:cNvPr>
          <p:cNvSpPr/>
          <p:nvPr/>
        </p:nvSpPr>
        <p:spPr>
          <a:xfrm>
            <a:off x="6767765" y="2456003"/>
            <a:ext cx="1468184" cy="1809268"/>
          </a:xfrm>
          <a:prstGeom prst="borderCallout3">
            <a:avLst>
              <a:gd name="adj1" fmla="val 18750"/>
              <a:gd name="adj2" fmla="val -8333"/>
              <a:gd name="adj3" fmla="val 18750"/>
              <a:gd name="adj4" fmla="val -16667"/>
              <a:gd name="adj5" fmla="val 59696"/>
              <a:gd name="adj6" fmla="val -34799"/>
              <a:gd name="adj7" fmla="val 64662"/>
              <a:gd name="adj8" fmla="val -300817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7" name="Callout: doppia linea piegata 16">
            <a:extLst>
              <a:ext uri="{FF2B5EF4-FFF2-40B4-BE49-F238E27FC236}">
                <a16:creationId xmlns:a16="http://schemas.microsoft.com/office/drawing/2014/main" id="{D6CBCBA4-902B-414F-A203-7FE7558F7874}"/>
              </a:ext>
            </a:extLst>
          </p:cNvPr>
          <p:cNvSpPr/>
          <p:nvPr/>
        </p:nvSpPr>
        <p:spPr>
          <a:xfrm>
            <a:off x="681259" y="4131940"/>
            <a:ext cx="1124673" cy="248696"/>
          </a:xfrm>
          <a:prstGeom prst="borderCallout3">
            <a:avLst>
              <a:gd name="adj1" fmla="val 18750"/>
              <a:gd name="adj2" fmla="val 102365"/>
              <a:gd name="adj3" fmla="val 31250"/>
              <a:gd name="adj4" fmla="val 107519"/>
              <a:gd name="adj5" fmla="val -1563"/>
              <a:gd name="adj6" fmla="val 161938"/>
              <a:gd name="adj7" fmla="val -1173115"/>
              <a:gd name="adj8" fmla="val 302523"/>
            </a:avLst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3" name="Callout: doppia linea piegata 12">
            <a:extLst>
              <a:ext uri="{FF2B5EF4-FFF2-40B4-BE49-F238E27FC236}">
                <a16:creationId xmlns:a16="http://schemas.microsoft.com/office/drawing/2014/main" id="{B202C91F-1EF7-46EE-88E9-E28CBAAF6729}"/>
              </a:ext>
            </a:extLst>
          </p:cNvPr>
          <p:cNvSpPr/>
          <p:nvPr/>
        </p:nvSpPr>
        <p:spPr>
          <a:xfrm>
            <a:off x="6885996" y="3996379"/>
            <a:ext cx="1195496" cy="203335"/>
          </a:xfrm>
          <a:prstGeom prst="borderCallout3">
            <a:avLst>
              <a:gd name="adj1" fmla="val 988"/>
              <a:gd name="adj2" fmla="val 1018"/>
              <a:gd name="adj3" fmla="val -24848"/>
              <a:gd name="adj4" fmla="val -15109"/>
              <a:gd name="adj5" fmla="val -154974"/>
              <a:gd name="adj6" fmla="val -68849"/>
              <a:gd name="adj7" fmla="val -1360743"/>
              <a:gd name="adj8" fmla="val -117228"/>
            </a:avLst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2E41D464-42FB-4F82-B7A4-6A30059472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2280" y="2297705"/>
            <a:ext cx="1563119" cy="2774535"/>
          </a:xfrm>
          <a:prstGeom prst="rect">
            <a:avLst/>
          </a:prstGeom>
        </p:spPr>
      </p:pic>
      <p:cxnSp>
        <p:nvCxnSpPr>
          <p:cNvPr id="16" name="Connettore a gomito 15">
            <a:extLst>
              <a:ext uri="{FF2B5EF4-FFF2-40B4-BE49-F238E27FC236}">
                <a16:creationId xmlns:a16="http://schemas.microsoft.com/office/drawing/2014/main" id="{DE70C0E2-AE07-4792-B2E1-125B9B75039A}"/>
              </a:ext>
            </a:extLst>
          </p:cNvPr>
          <p:cNvCxnSpPr>
            <a:cxnSpLocks/>
          </p:cNvCxnSpPr>
          <p:nvPr/>
        </p:nvCxnSpPr>
        <p:spPr>
          <a:xfrm rot="10800000" flipV="1">
            <a:off x="4572000" y="3526454"/>
            <a:ext cx="1680358" cy="1069296"/>
          </a:xfrm>
          <a:prstGeom prst="bentConnector3">
            <a:avLst>
              <a:gd name="adj1" fmla="val -883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allout: doppia linea piegata 22">
            <a:extLst>
              <a:ext uri="{FF2B5EF4-FFF2-40B4-BE49-F238E27FC236}">
                <a16:creationId xmlns:a16="http://schemas.microsoft.com/office/drawing/2014/main" id="{5349AC73-C1E0-4EC3-80B2-A563354C3CF3}"/>
              </a:ext>
            </a:extLst>
          </p:cNvPr>
          <p:cNvSpPr/>
          <p:nvPr/>
        </p:nvSpPr>
        <p:spPr>
          <a:xfrm flipH="1">
            <a:off x="3380751" y="4515320"/>
            <a:ext cx="959679" cy="203336"/>
          </a:xfrm>
          <a:prstGeom prst="borderCallout3">
            <a:avLst>
              <a:gd name="adj1" fmla="val 988"/>
              <a:gd name="adj2" fmla="val 1018"/>
              <a:gd name="adj3" fmla="val -24848"/>
              <a:gd name="adj4" fmla="val -15109"/>
              <a:gd name="adj5" fmla="val -803624"/>
              <a:gd name="adj6" fmla="val -166439"/>
              <a:gd name="adj7" fmla="val -1606908"/>
              <a:gd name="adj8" fmla="val -248804"/>
            </a:avLst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24" name="Callout: doppia linea piegata 23">
            <a:extLst>
              <a:ext uri="{FF2B5EF4-FFF2-40B4-BE49-F238E27FC236}">
                <a16:creationId xmlns:a16="http://schemas.microsoft.com/office/drawing/2014/main" id="{B68F80D3-D11C-413B-8BA1-2E4AC53E8E91}"/>
              </a:ext>
            </a:extLst>
          </p:cNvPr>
          <p:cNvSpPr/>
          <p:nvPr/>
        </p:nvSpPr>
        <p:spPr>
          <a:xfrm flipH="1">
            <a:off x="3496535" y="4030272"/>
            <a:ext cx="959679" cy="203336"/>
          </a:xfrm>
          <a:prstGeom prst="borderCallout3">
            <a:avLst>
              <a:gd name="adj1" fmla="val 988"/>
              <a:gd name="adj2" fmla="val 1018"/>
              <a:gd name="adj3" fmla="val -24848"/>
              <a:gd name="adj4" fmla="val -15109"/>
              <a:gd name="adj5" fmla="val -789024"/>
              <a:gd name="adj6" fmla="val -16092"/>
              <a:gd name="adj7" fmla="val -1265526"/>
              <a:gd name="adj8" fmla="val 20608"/>
            </a:avLst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25" name="Callout: doppia linea piegata 24">
            <a:extLst>
              <a:ext uri="{FF2B5EF4-FFF2-40B4-BE49-F238E27FC236}">
                <a16:creationId xmlns:a16="http://schemas.microsoft.com/office/drawing/2014/main" id="{18E776BB-FA0B-40FF-9CC5-4908714966CB}"/>
              </a:ext>
            </a:extLst>
          </p:cNvPr>
          <p:cNvSpPr/>
          <p:nvPr/>
        </p:nvSpPr>
        <p:spPr>
          <a:xfrm flipH="1">
            <a:off x="3514701" y="4868904"/>
            <a:ext cx="959679" cy="203336"/>
          </a:xfrm>
          <a:prstGeom prst="borderCallout3">
            <a:avLst>
              <a:gd name="adj1" fmla="val 988"/>
              <a:gd name="adj2" fmla="val 1018"/>
              <a:gd name="adj3" fmla="val -77410"/>
              <a:gd name="adj4" fmla="val -67700"/>
              <a:gd name="adj5" fmla="val -794865"/>
              <a:gd name="adj6" fmla="val -76107"/>
              <a:gd name="adj7" fmla="val -1679217"/>
              <a:gd name="adj8" fmla="val -40105"/>
            </a:avLst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49617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147E90E-9510-415A-AE82-279525CE61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dirty="0"/>
              <a:t>Implementing FAIR data with HL7 FHIR</a:t>
            </a:r>
            <a:endParaRPr lang="en-US" dirty="0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DBA188DA-B655-4E3F-AB5B-A0031D233BF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tabLst/>
              <a:defRPr/>
            </a:pPr>
            <a:fld id="{00000000-1234-1234-1234-123412341234}" type="slidenum">
              <a:rPr kumimoji="0" lang="en-US" sz="7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  <a:tabLst/>
                <a:defRPr/>
              </a:pPr>
              <a:t>7</a:t>
            </a:fld>
            <a:endParaRPr kumimoji="0" lang="en-US" sz="7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aphicFrame>
        <p:nvGraphicFramePr>
          <p:cNvPr id="4" name="Tabella 4">
            <a:extLst>
              <a:ext uri="{FF2B5EF4-FFF2-40B4-BE49-F238E27FC236}">
                <a16:creationId xmlns:a16="http://schemas.microsoft.com/office/drawing/2014/main" id="{D927118F-1F38-48A3-B7C4-6D5BF152D90D}"/>
              </a:ext>
            </a:extLst>
          </p:cNvPr>
          <p:cNvGraphicFramePr>
            <a:graphicFrameLocks noGrp="1"/>
          </p:cNvGraphicFramePr>
          <p:nvPr/>
        </p:nvGraphicFramePr>
        <p:xfrm>
          <a:off x="2916819" y="889601"/>
          <a:ext cx="5613534" cy="1315720"/>
        </p:xfrm>
        <a:graphic>
          <a:graphicData uri="http://schemas.openxmlformats.org/drawingml/2006/table">
            <a:tbl>
              <a:tblPr firstRow="1" bandRow="1"/>
              <a:tblGrid>
                <a:gridCol w="2582922">
                  <a:extLst>
                    <a:ext uri="{9D8B030D-6E8A-4147-A177-3AD203B41FA5}">
                      <a16:colId xmlns:a16="http://schemas.microsoft.com/office/drawing/2014/main" val="3445001714"/>
                    </a:ext>
                  </a:extLst>
                </a:gridCol>
                <a:gridCol w="3030612">
                  <a:extLst>
                    <a:ext uri="{9D8B030D-6E8A-4147-A177-3AD203B41FA5}">
                      <a16:colId xmlns:a16="http://schemas.microsoft.com/office/drawing/2014/main" val="22851923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Data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Metadata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15376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patient-related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Purpose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Owner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Publication date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Reference period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8545900"/>
                  </a:ext>
                </a:extLst>
              </a:tr>
            </a:tbl>
          </a:graphicData>
        </a:graphic>
      </p:graphicFrame>
      <p:grpSp>
        <p:nvGrpSpPr>
          <p:cNvPr id="5" name="Gruppo 4">
            <a:extLst>
              <a:ext uri="{FF2B5EF4-FFF2-40B4-BE49-F238E27FC236}">
                <a16:creationId xmlns:a16="http://schemas.microsoft.com/office/drawing/2014/main" id="{E07822F4-160C-4EFF-AF38-47B5E1909FCA}"/>
              </a:ext>
            </a:extLst>
          </p:cNvPr>
          <p:cNvGrpSpPr/>
          <p:nvPr/>
        </p:nvGrpSpPr>
        <p:grpSpPr>
          <a:xfrm>
            <a:off x="2011634" y="2617500"/>
            <a:ext cx="1620454" cy="2320021"/>
            <a:chOff x="656629" y="1211081"/>
            <a:chExt cx="2260190" cy="3235938"/>
          </a:xfrm>
        </p:grpSpPr>
        <p:pic>
          <p:nvPicPr>
            <p:cNvPr id="6" name="Immagine 5">
              <a:extLst>
                <a:ext uri="{FF2B5EF4-FFF2-40B4-BE49-F238E27FC236}">
                  <a16:creationId xmlns:a16="http://schemas.microsoft.com/office/drawing/2014/main" id="{216E4233-B5F0-4581-BDAB-DFAF764EFE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6629" y="1211081"/>
              <a:ext cx="1654247" cy="3235938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pic>
          <p:nvPicPr>
            <p:cNvPr id="11" name="Immagine 10">
              <a:extLst>
                <a:ext uri="{FF2B5EF4-FFF2-40B4-BE49-F238E27FC236}">
                  <a16:creationId xmlns:a16="http://schemas.microsoft.com/office/drawing/2014/main" id="{2E41D464-42FB-4F82-B7A4-6A30059472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16754" y="1672484"/>
              <a:ext cx="1563119" cy="2774535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pic>
          <p:nvPicPr>
            <p:cNvPr id="12" name="Immagine 11">
              <a:extLst>
                <a:ext uri="{FF2B5EF4-FFF2-40B4-BE49-F238E27FC236}">
                  <a16:creationId xmlns:a16="http://schemas.microsoft.com/office/drawing/2014/main" id="{ED1688BF-A1D7-413F-AAF7-EE97E66824D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57909" y="2666724"/>
              <a:ext cx="1458910" cy="1780295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</p:grpSp>
      <p:sp>
        <p:nvSpPr>
          <p:cNvPr id="8" name="Rettangolo 7">
            <a:extLst>
              <a:ext uri="{FF2B5EF4-FFF2-40B4-BE49-F238E27FC236}">
                <a16:creationId xmlns:a16="http://schemas.microsoft.com/office/drawing/2014/main" id="{F5929552-1673-4E8C-8094-6527B624DCEF}"/>
              </a:ext>
            </a:extLst>
          </p:cNvPr>
          <p:cNvSpPr/>
          <p:nvPr/>
        </p:nvSpPr>
        <p:spPr>
          <a:xfrm>
            <a:off x="4915969" y="2913925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4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?</a:t>
            </a:r>
          </a:p>
        </p:txBody>
      </p: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0F9812F9-092D-48AA-9867-076B94C29667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4326852" y="2205321"/>
            <a:ext cx="1046317" cy="708604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a gomito 19">
            <a:extLst>
              <a:ext uri="{FF2B5EF4-FFF2-40B4-BE49-F238E27FC236}">
                <a16:creationId xmlns:a16="http://schemas.microsoft.com/office/drawing/2014/main" id="{B2AAF20F-E096-48CE-9248-45DBFDA43F32}"/>
              </a:ext>
            </a:extLst>
          </p:cNvPr>
          <p:cNvCxnSpPr>
            <a:cxnSpLocks/>
            <a:stCxn id="4" idx="1"/>
            <a:endCxn id="6" idx="1"/>
          </p:cNvCxnSpPr>
          <p:nvPr/>
        </p:nvCxnSpPr>
        <p:spPr>
          <a:xfrm rot="10800000" flipV="1">
            <a:off x="2011635" y="1547461"/>
            <a:ext cx="905185" cy="2230050"/>
          </a:xfrm>
          <a:prstGeom prst="bentConnector3">
            <a:avLst>
              <a:gd name="adj1" fmla="val 184715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" name="Connettore diritto 21">
            <a:extLst>
              <a:ext uri="{FF2B5EF4-FFF2-40B4-BE49-F238E27FC236}">
                <a16:creationId xmlns:a16="http://schemas.microsoft.com/office/drawing/2014/main" id="{5C7AD1E2-D794-4221-8C5C-91A61A46A0C8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5373169" y="2229575"/>
            <a:ext cx="923459" cy="68435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Connettore a gomito 26">
            <a:extLst>
              <a:ext uri="{FF2B5EF4-FFF2-40B4-BE49-F238E27FC236}">
                <a16:creationId xmlns:a16="http://schemas.microsoft.com/office/drawing/2014/main" id="{EE8639B5-1A6C-4182-AAAE-178668A10CF7}"/>
              </a:ext>
            </a:extLst>
          </p:cNvPr>
          <p:cNvCxnSpPr>
            <a:cxnSpLocks/>
            <a:endCxn id="8" idx="2"/>
          </p:cNvCxnSpPr>
          <p:nvPr/>
        </p:nvCxnSpPr>
        <p:spPr>
          <a:xfrm flipV="1">
            <a:off x="3706802" y="3828325"/>
            <a:ext cx="1666367" cy="471000"/>
          </a:xfrm>
          <a:prstGeom prst="bentConnector2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9619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B42BA8D1-7F9A-4763-BA62-E90C08F4A8AD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8594725" y="4662488"/>
            <a:ext cx="549275" cy="3937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8</a:t>
            </a:fld>
            <a:endParaRPr lang="de-DE"/>
          </a:p>
        </p:txBody>
      </p:sp>
      <p:graphicFrame>
        <p:nvGraphicFramePr>
          <p:cNvPr id="4" name="Diagramma 3">
            <a:extLst>
              <a:ext uri="{FF2B5EF4-FFF2-40B4-BE49-F238E27FC236}">
                <a16:creationId xmlns:a16="http://schemas.microsoft.com/office/drawing/2014/main" id="{349EA5BC-4415-4E19-81C7-3B01C5A42E4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48940935"/>
              </p:ext>
            </p:extLst>
          </p:nvPr>
        </p:nvGraphicFramePr>
        <p:xfrm>
          <a:off x="445325" y="1157845"/>
          <a:ext cx="7558644" cy="16447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072664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>
            <a:extLst>
              <a:ext uri="{FF2B5EF4-FFF2-40B4-BE49-F238E27FC236}">
                <a16:creationId xmlns:a16="http://schemas.microsoft.com/office/drawing/2014/main" id="{A50C0124-A2EA-4C05-8F50-C02B1D01083D}"/>
              </a:ext>
            </a:extLst>
          </p:cNvPr>
          <p:cNvSpPr txBox="1"/>
          <p:nvPr/>
        </p:nvSpPr>
        <p:spPr>
          <a:xfrm>
            <a:off x="2286000" y="2311047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2"/>
              </a:rPr>
              <a:t>https://commons.wikimedia.org/wiki/user:SangyaPundir</a:t>
            </a:r>
            <a:br>
              <a:rPr lang="it-IT" dirty="0"/>
            </a:b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09405012"/>
      </p:ext>
    </p:extLst>
  </p:cSld>
  <p:clrMapOvr>
    <a:masterClrMapping/>
  </p:clrMapOvr>
</p:sld>
</file>

<file path=ppt/theme/theme1.xml><?xml version="1.0" encoding="utf-8"?>
<a:theme xmlns:a="http://schemas.openxmlformats.org/drawingml/2006/main" name="Personalizza struttur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349</TotalTime>
  <Words>917</Words>
  <Application>Microsoft Office PowerPoint</Application>
  <PresentationFormat>Presentazione su schermo (16:9)</PresentationFormat>
  <Paragraphs>154</Paragraphs>
  <Slides>23</Slides>
  <Notes>3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2</vt:i4>
      </vt:variant>
      <vt:variant>
        <vt:lpstr>Titoli diapositive</vt:lpstr>
      </vt:variant>
      <vt:variant>
        <vt:i4>23</vt:i4>
      </vt:variant>
    </vt:vector>
  </HeadingPairs>
  <TitlesOfParts>
    <vt:vector size="29" baseType="lpstr">
      <vt:lpstr>Arial</vt:lpstr>
      <vt:lpstr>Calibri Light</vt:lpstr>
      <vt:lpstr>Calibri</vt:lpstr>
      <vt:lpstr>Raleway</vt:lpstr>
      <vt:lpstr>Personalizza struttura</vt:lpstr>
      <vt:lpstr>Office Theme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Implementing FAIR data with HL7 FHIR</vt:lpstr>
      <vt:lpstr>Presentazione standard di PowerPoint</vt:lpstr>
      <vt:lpstr>Implementing FAIR data with HL7 FHIR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HL7 FHIR4FHIR IG: SCOPE  </vt:lpstr>
      <vt:lpstr>Presentazione standard di PowerPoint</vt:lpstr>
      <vt:lpstr>HL7 FHIR4FHIR IG: a collaboration result </vt:lpstr>
      <vt:lpstr>Time Plan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FAIR in HL7: New standards for supporting Health Research   The HL7 „FAIRNess for FHIR“ project</dc:title>
  <dc:creator>Giorgio Cangioli</dc:creator>
  <cp:lastModifiedBy>Giorgio Cangioli</cp:lastModifiedBy>
  <cp:revision>9</cp:revision>
  <dcterms:created xsi:type="dcterms:W3CDTF">2020-10-12T13:48:29Z</dcterms:created>
  <dcterms:modified xsi:type="dcterms:W3CDTF">2021-11-21T08:57:34Z</dcterms:modified>
</cp:coreProperties>
</file>